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3" r:id="rId1"/>
    <p:sldMasterId id="2147483691" r:id="rId2"/>
    <p:sldMasterId id="2147483714" r:id="rId3"/>
    <p:sldMasterId id="2147483700" r:id="rId4"/>
    <p:sldMasterId id="2147483707" r:id="rId5"/>
    <p:sldMasterId id="2147483751" r:id="rId6"/>
  </p:sldMasterIdLst>
  <p:notesMasterIdLst>
    <p:notesMasterId r:id="rId17"/>
  </p:notesMasterIdLst>
  <p:sldIdLst>
    <p:sldId id="256" r:id="rId7"/>
    <p:sldId id="263" r:id="rId8"/>
    <p:sldId id="4517" r:id="rId9"/>
    <p:sldId id="4408" r:id="rId10"/>
    <p:sldId id="4525" r:id="rId11"/>
    <p:sldId id="4524" r:id="rId12"/>
    <p:sldId id="4521" r:id="rId13"/>
    <p:sldId id="4523" r:id="rId14"/>
    <p:sldId id="630" r:id="rId15"/>
    <p:sldId id="261" r:id="rId16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9900CC"/>
    <a:srgbClr val="990099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Andres Acevedo Montoya" userId="89ee5da9-1869-4064-b925-6bf524f4c9a7" providerId="ADAL" clId="{C07F9616-8A6E-4229-93C3-11A73317CF06}"/>
    <pc:docChg chg="custSel modSld delMainMaster">
      <pc:chgData name="Carlos Andres Acevedo Montoya" userId="89ee5da9-1869-4064-b925-6bf524f4c9a7" providerId="ADAL" clId="{C07F9616-8A6E-4229-93C3-11A73317CF06}" dt="2026-07-30T19:07:33.726" v="101" actId="20577"/>
      <pc:docMkLst>
        <pc:docMk/>
      </pc:docMkLst>
      <pc:sldChg chg="modSp mod">
        <pc:chgData name="Carlos Andres Acevedo Montoya" userId="89ee5da9-1869-4064-b925-6bf524f4c9a7" providerId="ADAL" clId="{C07F9616-8A6E-4229-93C3-11A73317CF06}" dt="2026-07-30T19:07:33.726" v="101" actId="20577"/>
        <pc:sldMkLst>
          <pc:docMk/>
          <pc:sldMk cId="708636393" sldId="630"/>
        </pc:sldMkLst>
        <pc:spChg chg="mod">
          <ac:chgData name="Carlos Andres Acevedo Montoya" userId="89ee5da9-1869-4064-b925-6bf524f4c9a7" providerId="ADAL" clId="{C07F9616-8A6E-4229-93C3-11A73317CF06}" dt="2026-07-30T19:07:21.008" v="99" actId="404"/>
          <ac:spMkLst>
            <pc:docMk/>
            <pc:sldMk cId="708636393" sldId="630"/>
            <ac:spMk id="65" creationId="{EC247BBE-BC5B-454E-91CA-51443C13BD7E}"/>
          </ac:spMkLst>
        </pc:spChg>
        <pc:spChg chg="mod">
          <ac:chgData name="Carlos Andres Acevedo Montoya" userId="89ee5da9-1869-4064-b925-6bf524f4c9a7" providerId="ADAL" clId="{C07F9616-8A6E-4229-93C3-11A73317CF06}" dt="2026-07-30T19:07:33.726" v="101" actId="20577"/>
          <ac:spMkLst>
            <pc:docMk/>
            <pc:sldMk cId="708636393" sldId="630"/>
            <ac:spMk id="68" creationId="{BBC1BF19-1137-8A63-2259-E40D262220B6}"/>
          </ac:spMkLst>
        </pc:spChg>
      </pc:sldChg>
      <pc:sldChg chg="addSp delSp modSp mod">
        <pc:chgData name="Carlos Andres Acevedo Montoya" userId="89ee5da9-1869-4064-b925-6bf524f4c9a7" providerId="ADAL" clId="{C07F9616-8A6E-4229-93C3-11A73317CF06}" dt="2026-07-30T19:06:12.785" v="97" actId="1076"/>
        <pc:sldMkLst>
          <pc:docMk/>
          <pc:sldMk cId="409931919" sldId="4521"/>
        </pc:sldMkLst>
        <pc:spChg chg="mod">
          <ac:chgData name="Carlos Andres Acevedo Montoya" userId="89ee5da9-1869-4064-b925-6bf524f4c9a7" providerId="ADAL" clId="{C07F9616-8A6E-4229-93C3-11A73317CF06}" dt="2026-07-30T19:06:12.785" v="97" actId="1076"/>
          <ac:spMkLst>
            <pc:docMk/>
            <pc:sldMk cId="409931919" sldId="4521"/>
            <ac:spMk id="6" creationId="{2728CFFB-1692-406D-B60F-6A32EB571ACB}"/>
          </ac:spMkLst>
        </pc:spChg>
        <pc:spChg chg="mod">
          <ac:chgData name="Carlos Andres Acevedo Montoya" userId="89ee5da9-1869-4064-b925-6bf524f4c9a7" providerId="ADAL" clId="{C07F9616-8A6E-4229-93C3-11A73317CF06}" dt="2026-07-30T19:06:07.846" v="96" actId="1076"/>
          <ac:spMkLst>
            <pc:docMk/>
            <pc:sldMk cId="409931919" sldId="4521"/>
            <ac:spMk id="11" creationId="{2395CD8C-67B1-4DAE-8014-9EAD90FF4BD9}"/>
          </ac:spMkLst>
        </pc:spChg>
        <pc:spChg chg="mod">
          <ac:chgData name="Carlos Andres Acevedo Montoya" userId="89ee5da9-1869-4064-b925-6bf524f4c9a7" providerId="ADAL" clId="{C07F9616-8A6E-4229-93C3-11A73317CF06}" dt="2026-07-30T19:06:00.303" v="94" actId="1076"/>
          <ac:spMkLst>
            <pc:docMk/>
            <pc:sldMk cId="409931919" sldId="4521"/>
            <ac:spMk id="12" creationId="{5E7EC05B-1056-4BF7-8374-2E2C9C22464A}"/>
          </ac:spMkLst>
        </pc:spChg>
        <pc:spChg chg="mod">
          <ac:chgData name="Carlos Andres Acevedo Montoya" userId="89ee5da9-1869-4064-b925-6bf524f4c9a7" providerId="ADAL" clId="{C07F9616-8A6E-4229-93C3-11A73317CF06}" dt="2026-07-30T19:06:05.091" v="95" actId="1076"/>
          <ac:spMkLst>
            <pc:docMk/>
            <pc:sldMk cId="409931919" sldId="4521"/>
            <ac:spMk id="13" creationId="{14BAA496-C9E2-453D-B1BF-00C762469023}"/>
          </ac:spMkLst>
        </pc:spChg>
        <pc:spChg chg="mod">
          <ac:chgData name="Carlos Andres Acevedo Montoya" userId="89ee5da9-1869-4064-b925-6bf524f4c9a7" providerId="ADAL" clId="{C07F9616-8A6E-4229-93C3-11A73317CF06}" dt="2026-07-30T19:05:58.227" v="93" actId="1076"/>
          <ac:spMkLst>
            <pc:docMk/>
            <pc:sldMk cId="409931919" sldId="4521"/>
            <ac:spMk id="14" creationId="{B8CE68AC-4048-4A14-BCEF-3325CA002BE9}"/>
          </ac:spMkLst>
        </pc:spChg>
        <pc:picChg chg="add mod">
          <ac:chgData name="Carlos Andres Acevedo Montoya" userId="89ee5da9-1869-4064-b925-6bf524f4c9a7" providerId="ADAL" clId="{C07F9616-8A6E-4229-93C3-11A73317CF06}" dt="2026-07-30T19:05:08.678" v="63" actId="27614"/>
          <ac:picMkLst>
            <pc:docMk/>
            <pc:sldMk cId="409931919" sldId="4521"/>
            <ac:picMk id="7" creationId="{3760BF1C-9AD3-FE9A-2E76-962A0201FCC6}"/>
          </ac:picMkLst>
        </pc:picChg>
        <pc:picChg chg="del">
          <ac:chgData name="Carlos Andres Acevedo Montoya" userId="89ee5da9-1869-4064-b925-6bf524f4c9a7" providerId="ADAL" clId="{C07F9616-8A6E-4229-93C3-11A73317CF06}" dt="2026-07-30T19:04:29.104" v="54" actId="478"/>
          <ac:picMkLst>
            <pc:docMk/>
            <pc:sldMk cId="409931919" sldId="4521"/>
            <ac:picMk id="10" creationId="{BD185C60-5D7A-4D15-8235-0DDE8ED8A130}"/>
          </ac:picMkLst>
        </pc:picChg>
      </pc:sldChg>
      <pc:sldChg chg="modSp mod">
        <pc:chgData name="Carlos Andres Acevedo Montoya" userId="89ee5da9-1869-4064-b925-6bf524f4c9a7" providerId="ADAL" clId="{C07F9616-8A6E-4229-93C3-11A73317CF06}" dt="2026-07-30T19:07:05.096" v="98" actId="6549"/>
        <pc:sldMkLst>
          <pc:docMk/>
          <pc:sldMk cId="4232042324" sldId="4523"/>
        </pc:sldMkLst>
        <pc:spChg chg="mod">
          <ac:chgData name="Carlos Andres Acevedo Montoya" userId="89ee5da9-1869-4064-b925-6bf524f4c9a7" providerId="ADAL" clId="{C07F9616-8A6E-4229-93C3-11A73317CF06}" dt="2026-07-30T19:07:05.096" v="98" actId="6549"/>
          <ac:spMkLst>
            <pc:docMk/>
            <pc:sldMk cId="4232042324" sldId="4523"/>
            <ac:spMk id="10" creationId="{6388C9AC-4ACD-43A6-9960-63109B9CECF1}"/>
          </ac:spMkLst>
        </pc:spChg>
      </pc:sldChg>
      <pc:sldChg chg="modSp mod">
        <pc:chgData name="Carlos Andres Acevedo Montoya" userId="89ee5da9-1869-4064-b925-6bf524f4c9a7" providerId="ADAL" clId="{C07F9616-8A6E-4229-93C3-11A73317CF06}" dt="2026-07-30T19:03:48.014" v="53" actId="14100"/>
        <pc:sldMkLst>
          <pc:docMk/>
          <pc:sldMk cId="1825422727" sldId="4524"/>
        </pc:sldMkLst>
        <pc:spChg chg="mod">
          <ac:chgData name="Carlos Andres Acevedo Montoya" userId="89ee5da9-1869-4064-b925-6bf524f4c9a7" providerId="ADAL" clId="{C07F9616-8A6E-4229-93C3-11A73317CF06}" dt="2026-07-30T19:03:00.439" v="2" actId="14100"/>
          <ac:spMkLst>
            <pc:docMk/>
            <pc:sldMk cId="1825422727" sldId="4524"/>
            <ac:spMk id="6" creationId="{43F8EA9B-2EAA-4F41-A200-68545D850A4E}"/>
          </ac:spMkLst>
        </pc:spChg>
        <pc:spChg chg="mod">
          <ac:chgData name="Carlos Andres Acevedo Montoya" userId="89ee5da9-1869-4064-b925-6bf524f4c9a7" providerId="ADAL" clId="{C07F9616-8A6E-4229-93C3-11A73317CF06}" dt="2026-07-30T19:03:48.014" v="53" actId="14100"/>
          <ac:spMkLst>
            <pc:docMk/>
            <pc:sldMk cId="1825422727" sldId="4524"/>
            <ac:spMk id="8" creationId="{0332D004-3707-4B25-9CA6-D40F2B6CADC7}"/>
          </ac:spMkLst>
        </pc:spChg>
        <pc:spChg chg="mod">
          <ac:chgData name="Carlos Andres Acevedo Montoya" userId="89ee5da9-1869-4064-b925-6bf524f4c9a7" providerId="ADAL" clId="{C07F9616-8A6E-4229-93C3-11A73317CF06}" dt="2026-07-30T19:02:50.469" v="0" actId="1076"/>
          <ac:spMkLst>
            <pc:docMk/>
            <pc:sldMk cId="1825422727" sldId="4524"/>
            <ac:spMk id="12" creationId="{079469EA-94C2-456C-B487-D4768B15A7AF}"/>
          </ac:spMkLst>
        </pc:spChg>
        <pc:spChg chg="mod">
          <ac:chgData name="Carlos Andres Acevedo Montoya" userId="89ee5da9-1869-4064-b925-6bf524f4c9a7" providerId="ADAL" clId="{C07F9616-8A6E-4229-93C3-11A73317CF06}" dt="2026-07-30T19:03:31.930" v="50" actId="20577"/>
          <ac:spMkLst>
            <pc:docMk/>
            <pc:sldMk cId="1825422727" sldId="4524"/>
            <ac:spMk id="13" creationId="{24627DA9-9BF2-415B-A0B3-DFD846FF238C}"/>
          </ac:spMkLst>
        </pc:spChg>
        <pc:graphicFrameChg chg="modGraphic">
          <ac:chgData name="Carlos Andres Acevedo Montoya" userId="89ee5da9-1869-4064-b925-6bf524f4c9a7" providerId="ADAL" clId="{C07F9616-8A6E-4229-93C3-11A73317CF06}" dt="2026-07-30T19:03:11.901" v="22" actId="20577"/>
          <ac:graphicFrameMkLst>
            <pc:docMk/>
            <pc:sldMk cId="1825422727" sldId="4524"/>
            <ac:graphicFrameMk id="5" creationId="{49206461-9093-E288-B79A-92ABA8DB46FC}"/>
          </ac:graphicFrameMkLst>
        </pc:graphicFrameChg>
      </pc:sldChg>
      <pc:sldMasterChg chg="del delSldLayout">
        <pc:chgData name="Carlos Andres Acevedo Montoya" userId="89ee5da9-1869-4064-b925-6bf524f4c9a7" providerId="ADAL" clId="{C07F9616-8A6E-4229-93C3-11A73317CF06}" dt="2026-07-30T19:02:59.303" v="1"/>
        <pc:sldMasterMkLst>
          <pc:docMk/>
          <pc:sldMasterMk cId="953363843" sldId="2147483684"/>
        </pc:sldMasterMkLst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953363843" sldId="2147483684"/>
            <pc:sldLayoutMk cId="2900718168" sldId="2147483685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953363843" sldId="2147483684"/>
            <pc:sldLayoutMk cId="1898885979" sldId="2147483687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953363843" sldId="2147483684"/>
            <pc:sldLayoutMk cId="3097688779" sldId="2147483690"/>
          </pc:sldLayoutMkLst>
        </pc:sldLayoutChg>
      </pc:sldMasterChg>
      <pc:sldMasterChg chg="del delSldLayout">
        <pc:chgData name="Carlos Andres Acevedo Montoya" userId="89ee5da9-1869-4064-b925-6bf524f4c9a7" providerId="ADAL" clId="{C07F9616-8A6E-4229-93C3-11A73317CF06}" dt="2026-07-30T19:02:59.303" v="1"/>
        <pc:sldMasterMkLst>
          <pc:docMk/>
          <pc:sldMasterMk cId="4084229129" sldId="2147483724"/>
        </pc:sldMasterMkLst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4084229129" sldId="2147483724"/>
            <pc:sldLayoutMk cId="3166670933" sldId="2147483725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4084229129" sldId="2147483724"/>
            <pc:sldLayoutMk cId="103674334" sldId="2147483727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4084229129" sldId="2147483724"/>
            <pc:sldLayoutMk cId="3371341951" sldId="2147483730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4084229129" sldId="2147483724"/>
            <pc:sldLayoutMk cId="1818656548" sldId="2147483732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4084229129" sldId="2147483724"/>
            <pc:sldLayoutMk cId="194357218" sldId="2147483733"/>
          </pc:sldLayoutMkLst>
        </pc:sldLayoutChg>
      </pc:sldMasterChg>
      <pc:sldMasterChg chg="del delSldLayout">
        <pc:chgData name="Carlos Andres Acevedo Montoya" userId="89ee5da9-1869-4064-b925-6bf524f4c9a7" providerId="ADAL" clId="{C07F9616-8A6E-4229-93C3-11A73317CF06}" dt="2026-07-30T19:02:59.303" v="1"/>
        <pc:sldMasterMkLst>
          <pc:docMk/>
          <pc:sldMasterMk cId="3515826116" sldId="2147483745"/>
        </pc:sldMasterMkLst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3515826116" sldId="2147483745"/>
            <pc:sldLayoutMk cId="3697865161" sldId="2147483746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3515826116" sldId="2147483745"/>
            <pc:sldLayoutMk cId="3081849185" sldId="2147483747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3515826116" sldId="2147483745"/>
            <pc:sldLayoutMk cId="4259263872" sldId="2147483748"/>
          </pc:sldLayoutMkLst>
        </pc:sldLayoutChg>
        <pc:sldLayoutChg chg="del">
          <pc:chgData name="Carlos Andres Acevedo Montoya" userId="89ee5da9-1869-4064-b925-6bf524f4c9a7" providerId="ADAL" clId="{C07F9616-8A6E-4229-93C3-11A73317CF06}" dt="2026-07-30T19:02:59.303" v="1"/>
          <pc:sldLayoutMkLst>
            <pc:docMk/>
            <pc:sldMasterMk cId="3515826116" sldId="2147483745"/>
            <pc:sldLayoutMk cId="856289796" sldId="2147483749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18D9AF-7DA8-4B03-8D89-07A0FBC5C7DA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D84A561B-5099-451E-87E6-DE446B2A802A}">
      <dgm:prSet phldrT="[Texto]" custT="1"/>
      <dgm:spPr/>
      <dgm:t>
        <a:bodyPr/>
        <a:lstStyle/>
        <a:p>
          <a:r>
            <a:rPr lang="es-CO" sz="1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Octubre 2023</a:t>
          </a:r>
        </a:p>
      </dgm:t>
    </dgm:pt>
    <dgm:pt modelId="{2FBBC37E-0B40-4C27-BB55-22EAF84C9FB0}" type="parTrans" cxnId="{3F4EA07B-206E-449F-80F0-06562DC6370F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57C2EF-19B1-40E8-B909-33621597F149}" type="sibTrans" cxnId="{3F4EA07B-206E-449F-80F0-06562DC6370F}">
      <dgm:prSet custT="1"/>
      <dgm:spPr/>
      <dgm:t>
        <a:bodyPr/>
        <a:lstStyle/>
        <a:p>
          <a:endParaRPr lang="es-CO" sz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AC8FBB7-6C74-4DF9-9384-DA9762C74AB9}">
      <dgm:prSet phldrT="[Texto]" custT="1"/>
      <dgm:spPr/>
      <dgm:t>
        <a:bodyPr/>
        <a:lstStyle/>
        <a:p>
          <a:r>
            <a:rPr lang="es-CO" sz="1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Noviembre 2023</a:t>
          </a:r>
        </a:p>
      </dgm:t>
    </dgm:pt>
    <dgm:pt modelId="{769C7CA6-896C-4A5F-83E5-6BD4F54F9C2F}" type="parTrans" cxnId="{7028E4ED-4204-495C-BEC8-092D83EF3A55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92B4C1-990D-458E-9D72-43131A78F130}" type="sibTrans" cxnId="{7028E4ED-4204-495C-BEC8-092D83EF3A55}">
      <dgm:prSet custT="1"/>
      <dgm:spPr/>
      <dgm:t>
        <a:bodyPr/>
        <a:lstStyle/>
        <a:p>
          <a:endParaRPr lang="es-CO" sz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5129DB-B680-40E4-AE13-32178D99008B}">
      <dgm:prSet phldrT="[Texto]" custT="1"/>
      <dgm:spPr/>
      <dgm:t>
        <a:bodyPr/>
        <a:lstStyle/>
        <a:p>
          <a:pPr>
            <a:buNone/>
          </a:pPr>
          <a:r>
            <a:rPr lang="es-CO" sz="1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Diciembre 2023</a:t>
          </a:r>
        </a:p>
      </dgm:t>
    </dgm:pt>
    <dgm:pt modelId="{6A5A3E07-EDC5-4B58-BFD9-445CFF0C0BCB}" type="parTrans" cxnId="{160CE421-C55C-47EC-8675-1BA0EC629D91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D427FD-602A-4818-8CB5-C9E76B9B92F9}" type="sibTrans" cxnId="{160CE421-C55C-47EC-8675-1BA0EC629D91}">
      <dgm:prSet custT="1"/>
      <dgm:spPr/>
      <dgm:t>
        <a:bodyPr/>
        <a:lstStyle/>
        <a:p>
          <a:endParaRPr lang="es-CO" sz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6DF92CA-79E9-41C7-93FB-C7B668DC5A8E}">
      <dgm:prSet phldrT="[Texto]" custT="1"/>
      <dgm:spPr/>
      <dgm:t>
        <a:bodyPr/>
        <a:lstStyle/>
        <a:p>
          <a:r>
            <a:rPr lang="es-CO" sz="1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Agosto 2024</a:t>
          </a:r>
        </a:p>
        <a:p>
          <a:r>
            <a:rPr lang="es-CO" sz="1400" u="sng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4ta Sesión de trabajo</a:t>
          </a:r>
        </a:p>
      </dgm:t>
    </dgm:pt>
    <dgm:pt modelId="{8576846D-DE4D-4F41-BAFD-491A73098850}" type="parTrans" cxnId="{A3DD7A54-D569-4BF6-A913-8ECFC0698193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62FA9E-07E4-4CD5-974C-9EAB49725C0E}" type="sibTrans" cxnId="{A3DD7A54-D569-4BF6-A913-8ECFC0698193}">
      <dgm:prSet custT="1"/>
      <dgm:spPr/>
      <dgm:t>
        <a:bodyPr/>
        <a:lstStyle/>
        <a:p>
          <a:endParaRPr lang="es-CO" sz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5FE4A2-B195-4022-9232-FEF66A979A11}">
      <dgm:prSet phldrT="[Texto]" custT="1"/>
      <dgm:spPr/>
      <dgm:t>
        <a:bodyPr/>
        <a:lstStyle/>
        <a:p>
          <a:r>
            <a:rPr lang="es-CO" sz="1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Julio 2024</a:t>
          </a:r>
        </a:p>
        <a:p>
          <a:r>
            <a:rPr lang="es-CO" sz="1400" u="sng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3ra Sesión de trabajo</a:t>
          </a:r>
        </a:p>
      </dgm:t>
    </dgm:pt>
    <dgm:pt modelId="{C915A52E-1266-487F-ACAC-D5635531DDA2}" type="parTrans" cxnId="{86354319-FD59-4298-95E0-A5E700663844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98940C4-539E-44EB-B144-8C58096BFF06}" type="sibTrans" cxnId="{86354319-FD59-4298-95E0-A5E700663844}">
      <dgm:prSet custT="1"/>
      <dgm:spPr/>
      <dgm:t>
        <a:bodyPr/>
        <a:lstStyle/>
        <a:p>
          <a:endParaRPr lang="es-CO" sz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40596C2-0124-4DCF-8F1A-4D9188CA3956}">
      <dgm:prSet phldrT="[Texto]" custT="1"/>
      <dgm:spPr/>
      <dgm:t>
        <a:bodyPr/>
        <a:lstStyle/>
        <a:p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Generación del compromiso por parte del MEN con la comisión pedagógica y el ENCP.</a:t>
          </a:r>
        </a:p>
      </dgm:t>
    </dgm:pt>
    <dgm:pt modelId="{9FD9C295-EC5C-4CF1-A124-4F61D8EFDB81}" type="parTrans" cxnId="{769ECDE3-8325-400F-9AC8-17AA26DB24CD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34223C6-99DF-4C3E-A8B8-7E907D7A4060}" type="sibTrans" cxnId="{769ECDE3-8325-400F-9AC8-17AA26DB24CD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28C8FB-D7A8-483C-9536-6CB022B6D6C1}">
      <dgm:prSet phldrT="[Texto]" custT="1"/>
      <dgm:spPr/>
      <dgm:t>
        <a:bodyPr/>
        <a:lstStyle/>
        <a:p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acuerdo con direccionamiento del MEN –Oficina “</a:t>
          </a:r>
          <a:r>
            <a:rPr lang="es-ES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Coord. Equipo Educación a Pueblos y Comunidades Étnicas ”</a:t>
          </a:r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se establece el desarrollo de mesas de trabajo con la Subcomisión Cobertura, Equidad Educativa y Gestión Territorial -Comisión Pedagógica Nacional, para la construcción conjunta del Lineamiento PAE para CNARP</a:t>
          </a:r>
        </a:p>
      </dgm:t>
    </dgm:pt>
    <dgm:pt modelId="{05C915C9-3F13-4170-A2CF-89B894D297F0}" type="parTrans" cxnId="{01CD6347-041F-400A-B3B6-6A0F7B87F5C9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FA91B7-DDAF-41B9-845A-BAC7CB20686B}" type="sibTrans" cxnId="{01CD6347-041F-400A-B3B6-6A0F7B87F5C9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D2F3669-874C-4234-BF09-B8AFDF2FF270}">
      <dgm:prSet phldrT="[Texto]" custT="1"/>
      <dgm:spPr/>
      <dgm:t>
        <a:bodyPr/>
        <a:lstStyle/>
        <a:p>
          <a:pPr>
            <a:buNone/>
          </a:pPr>
          <a:r>
            <a:rPr lang="es-CO" sz="1100" u="sng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1ra Sesión de trabajo</a:t>
          </a:r>
        </a:p>
      </dgm:t>
    </dgm:pt>
    <dgm:pt modelId="{DD37EAC8-1281-4F91-A329-D9888C4374E7}" type="parTrans" cxnId="{6E40578B-8C44-46E8-BF7D-99BBDF6D0200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A394674-7FE3-4E4B-9E9B-E06833FD009D}" type="sibTrans" cxnId="{6E40578B-8C44-46E8-BF7D-99BBDF6D0200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7F0A187-BA00-4347-9734-93EFCAF0DA19}">
      <dgm:prSet phldrT="[Texto]" custT="1"/>
      <dgm:spPr/>
      <dgm:t>
        <a:bodyPr/>
        <a:lstStyle/>
        <a:p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Presentación en la Comisión Pedagógica:</a:t>
          </a:r>
        </a:p>
      </dgm:t>
    </dgm:pt>
    <dgm:pt modelId="{BF01A10E-5F4D-4A01-B8A9-C989C30B87E5}" type="parTrans" cxnId="{C866B821-19E5-4D74-B100-6E34C3F5A3F9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9EFCAF7-424F-4B5B-83E7-B8D97EB886DF}" type="sibTrans" cxnId="{C866B821-19E5-4D74-B100-6E34C3F5A3F9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B73EFF7-781E-4ED4-AFD8-175B5A7C214F}">
      <dgm:prSet phldrT="[Texto]" custT="1"/>
      <dgm:spPr/>
      <dgm:t>
        <a:bodyPr/>
        <a:lstStyle/>
        <a:p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Ajuste Plan de trabajo 2024</a:t>
          </a:r>
        </a:p>
      </dgm:t>
    </dgm:pt>
    <dgm:pt modelId="{6C88AB7E-1B35-41BD-9C5B-CCE6ACB8B50A}" type="parTrans" cxnId="{485E4017-0B91-40E4-9A35-F9BF00DAFDBE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8D2807A-88FF-409E-A9A9-2C9F7E9E642C}" type="sibTrans" cxnId="{485E4017-0B91-40E4-9A35-F9BF00DAFDBE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A08506C-5BC8-43AC-84FE-7D4A5221C22E}">
      <dgm:prSet custT="1"/>
      <dgm:spPr/>
      <dgm:t>
        <a:bodyPr/>
        <a:lstStyle/>
        <a:p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Estructura del proyecto de Resolución</a:t>
          </a:r>
        </a:p>
      </dgm:t>
    </dgm:pt>
    <dgm:pt modelId="{EA4F48C2-613E-47A7-B4F1-1873DD369A99}" type="parTrans" cxnId="{36D7B579-43A6-48F6-9403-01AD932E98E3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B50F5BD-A353-4C2F-9B17-9A53FD60DEBF}" type="sibTrans" cxnId="{36D7B579-43A6-48F6-9403-01AD932E98E3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7082AAF-7B66-468A-A541-CFF76DCEF3DD}">
      <dgm:prSet custT="1"/>
      <dgm:spPr/>
      <dgm:t>
        <a:bodyPr/>
        <a:lstStyle/>
        <a:p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Definición  de Trabajo 2024</a:t>
          </a:r>
        </a:p>
      </dgm:t>
    </dgm:pt>
    <dgm:pt modelId="{3CDDA92D-E84C-45DD-AAFF-71FD85D210DD}" type="parTrans" cxnId="{CDDA3334-CC97-41ED-AFD2-2B1C508E894E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00B488D-BEE1-4747-9EB1-E271326FE4F4}" type="sibTrans" cxnId="{CDDA3334-CC97-41ED-AFD2-2B1C508E894E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3C3BF-8133-4BE6-A4BC-F24EEB8E4B72}">
      <dgm:prSet custT="1"/>
      <dgm:spPr/>
      <dgm:t>
        <a:bodyPr/>
        <a:lstStyle/>
        <a:p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Estructura del proyecto de Resolución </a:t>
          </a:r>
        </a:p>
      </dgm:t>
    </dgm:pt>
    <dgm:pt modelId="{21EEB59B-B821-4099-A74F-EB54FDF257C0}" type="parTrans" cxnId="{6223A923-F299-41E1-9006-4539D1CDAA1B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F18706-E30D-4C35-A4FE-D0E31AC6D605}" type="sibTrans" cxnId="{6223A923-F299-41E1-9006-4539D1CDAA1B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629C3EE-6730-4B1C-B369-ABC18E3F5797}">
      <dgm:prSet custT="1"/>
      <dgm:spPr/>
      <dgm:t>
        <a:bodyPr/>
        <a:lstStyle/>
        <a:p>
          <a:r>
            <a:rPr lang="es-MX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Definición temas borrador, para ser abordados en el proyecto de acto normativo “PAE para Comunidades negras, afrocolombianas, raizales y palenqueras” según etapa de operación</a:t>
          </a:r>
          <a:endParaRPr lang="es-CO" sz="11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561429D-CF68-4820-A005-A7E6277C7025}" type="parTrans" cxnId="{65FFF52E-A500-4530-B830-E17FF9E73E2B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D687D99-5804-4E3C-A022-09318006DB9F}" type="sibTrans" cxnId="{65FFF52E-A500-4530-B830-E17FF9E73E2B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80CA1E-C0DE-4AEC-9113-A843939A0588}">
      <dgm:prSet phldrT="[Texto]" custT="1"/>
      <dgm:spPr/>
      <dgm:t>
        <a:bodyPr/>
        <a:lstStyle/>
        <a:p>
          <a:r>
            <a:rPr lang="es-CO" sz="1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Mayo 2024</a:t>
          </a:r>
        </a:p>
        <a:p>
          <a:r>
            <a:rPr lang="es-CO" sz="1400" u="sng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2da Sesión de trabajo</a:t>
          </a:r>
        </a:p>
      </dgm:t>
    </dgm:pt>
    <dgm:pt modelId="{F77D1670-03B0-45CC-B516-D38263286774}" type="parTrans" cxnId="{5A4080C7-779B-4237-A49E-F9417CA37378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CF478E9-6DA1-4B03-8FF9-A8C0D4A45FA8}" type="sibTrans" cxnId="{5A4080C7-779B-4237-A49E-F9417CA37378}">
      <dgm:prSet custT="1"/>
      <dgm:spPr/>
      <dgm:t>
        <a:bodyPr/>
        <a:lstStyle/>
        <a:p>
          <a:endParaRPr lang="es-CO" sz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C5A6353-7D9D-4AC0-B60A-5624492758FA}">
      <dgm:prSet phldrT="[Texto]" custT="1"/>
      <dgm:spPr/>
      <dgm:t>
        <a:bodyPr/>
        <a:lstStyle/>
        <a:p>
          <a:r>
            <a:rPr lang="es-CO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Construcción Conjunta Proyecto de Resolución “</a:t>
          </a:r>
          <a:r>
            <a:rPr lang="es-ES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Por la cual, se expiden los Lineamientos Técnicos – Administrativos, Estándares y Condiciones Mínimas para el Programa de Alimentación Escolar (PAE), en los establecimientos educativos y </a:t>
          </a:r>
          <a:r>
            <a:rPr lang="es-ES" sz="110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etnoeducativos</a:t>
          </a:r>
          <a:r>
            <a:rPr lang="es-ES" sz="11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oficiales con población perteneciente a las comunidades negras, afrocolombianas, raizales y palenqueras”</a:t>
          </a:r>
          <a:endParaRPr lang="es-CO" sz="11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8EB2CA-49A7-4B68-B305-AD9E20DF379B}" type="parTrans" cxnId="{632FA1EE-6FCA-43C3-B6CF-788AF176FDAC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8E40C8E-72BB-4A2C-9B31-87365A0432A2}" type="sibTrans" cxnId="{632FA1EE-6FCA-43C3-B6CF-788AF176FDAC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121B56C-E845-4780-96E9-2AD4166E06AF}">
      <dgm:prSet phldrT="[Texto]" custT="1"/>
      <dgm:spPr/>
      <dgm:t>
        <a:bodyPr/>
        <a:lstStyle/>
        <a:p>
          <a:r>
            <a:rPr lang="es-CO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Octubre 2024</a:t>
          </a:r>
        </a:p>
      </dgm:t>
    </dgm:pt>
    <dgm:pt modelId="{EC571917-7212-4074-9373-3B390E2250D2}" type="parTrans" cxnId="{C6CD406A-F3D1-45C0-B270-BA7740357AB7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70B8E1A-50E8-4573-9C49-A79460D8B5B5}" type="sibTrans" cxnId="{C6CD406A-F3D1-45C0-B270-BA7740357AB7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9AB0BF-A8CF-497B-95BF-301F586AAEE8}">
      <dgm:prSet phldrT="[Texto]" custT="1"/>
      <dgm:spPr/>
      <dgm:t>
        <a:bodyPr/>
        <a:lstStyle/>
        <a:p>
          <a:r>
            <a:rPr lang="es-CO" sz="1400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Revisión y protocolización </a:t>
          </a:r>
          <a:r>
            <a:rPr lang="es-CO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del Proyecto de Resolución “</a:t>
          </a:r>
          <a:r>
            <a:rPr lang="es-E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Por la cual, se expiden los Lineamientos Técnicos – Administrativos, Estándares y Condiciones Mínimas para el Programa de Alimentación Escolar (PAE), en los establecimientos educativos y </a:t>
          </a:r>
          <a:r>
            <a:rPr lang="es-ES" sz="14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etnoeducativos</a:t>
          </a:r>
          <a:r>
            <a:rPr lang="es-E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oficiales con población perteneciente a las comunidades negras, afrocolombianas, raizales y palenqueras”, </a:t>
          </a:r>
          <a:r>
            <a:rPr lang="es-ES" sz="1400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en la Comisión IV d</a:t>
          </a:r>
          <a:r>
            <a:rPr lang="es-CO" sz="1400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el Espacio Nacional de Consulta Previa (ENCP</a:t>
          </a:r>
          <a:r>
            <a:rPr lang="es-CO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): </a:t>
          </a:r>
          <a:r>
            <a:rPr lang="es-CO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Compromiso implementación Ruta de SOCIALIZACIÓN </a:t>
          </a:r>
        </a:p>
      </dgm:t>
    </dgm:pt>
    <dgm:pt modelId="{E147A4EA-273A-4DD1-9D14-CA7631C4F930}" type="parTrans" cxnId="{43B129CF-F533-4D8B-85DB-39EF86AF990B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ADD46C-484F-4C7A-AE7A-E5DC683DC241}" type="sibTrans" cxnId="{43B129CF-F533-4D8B-85DB-39EF86AF990B}">
      <dgm:prSet/>
      <dgm:spPr/>
      <dgm:t>
        <a:bodyPr/>
        <a:lstStyle/>
        <a:p>
          <a:endParaRPr lang="es-CO" sz="4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196C4D2-4667-4D6D-95CD-2262FF84EF6E}" type="pres">
      <dgm:prSet presAssocID="{5B18D9AF-7DA8-4B03-8D89-07A0FBC5C7DA}" presName="diagram" presStyleCnt="0">
        <dgm:presLayoutVars>
          <dgm:dir/>
          <dgm:resizeHandles val="exact"/>
        </dgm:presLayoutVars>
      </dgm:prSet>
      <dgm:spPr/>
    </dgm:pt>
    <dgm:pt modelId="{F8894CBC-B1BC-477F-BD0B-E83F8D662920}" type="pres">
      <dgm:prSet presAssocID="{D84A561B-5099-451E-87E6-DE446B2A802A}" presName="node" presStyleLbl="node1" presStyleIdx="0" presStyleCnt="7" custScaleX="276291" custScaleY="307734">
        <dgm:presLayoutVars>
          <dgm:bulletEnabled val="1"/>
        </dgm:presLayoutVars>
      </dgm:prSet>
      <dgm:spPr/>
    </dgm:pt>
    <dgm:pt modelId="{C2D958E7-588E-4989-967F-A65A49555729}" type="pres">
      <dgm:prSet presAssocID="{3E57C2EF-19B1-40E8-B909-33621597F149}" presName="sibTrans" presStyleLbl="sibTrans2D1" presStyleIdx="0" presStyleCnt="6"/>
      <dgm:spPr/>
    </dgm:pt>
    <dgm:pt modelId="{2E3C489D-2C3E-4A5B-BA7A-331BE1D4FCAF}" type="pres">
      <dgm:prSet presAssocID="{3E57C2EF-19B1-40E8-B909-33621597F149}" presName="connectorText" presStyleLbl="sibTrans2D1" presStyleIdx="0" presStyleCnt="6"/>
      <dgm:spPr/>
    </dgm:pt>
    <dgm:pt modelId="{59015719-850A-437D-A172-04C128E5EE32}" type="pres">
      <dgm:prSet presAssocID="{FAC8FBB7-6C74-4DF9-9384-DA9762C74AB9}" presName="node" presStyleLbl="node1" presStyleIdx="1" presStyleCnt="7" custScaleX="338700" custScaleY="323628">
        <dgm:presLayoutVars>
          <dgm:bulletEnabled val="1"/>
        </dgm:presLayoutVars>
      </dgm:prSet>
      <dgm:spPr/>
    </dgm:pt>
    <dgm:pt modelId="{9FCF4A33-8CB0-4728-A89C-5F772A5804D1}" type="pres">
      <dgm:prSet presAssocID="{1F92B4C1-990D-458E-9D72-43131A78F130}" presName="sibTrans" presStyleLbl="sibTrans2D1" presStyleIdx="1" presStyleCnt="6"/>
      <dgm:spPr/>
    </dgm:pt>
    <dgm:pt modelId="{9EBB6CF4-7C73-40C9-83F0-3E21F7B99164}" type="pres">
      <dgm:prSet presAssocID="{1F92B4C1-990D-458E-9D72-43131A78F130}" presName="connectorText" presStyleLbl="sibTrans2D1" presStyleIdx="1" presStyleCnt="6"/>
      <dgm:spPr/>
    </dgm:pt>
    <dgm:pt modelId="{4B5BC9EE-EF4C-4305-B501-46444D6ABDC1}" type="pres">
      <dgm:prSet presAssocID="{015129DB-B680-40E4-AE13-32178D99008B}" presName="node" presStyleLbl="node1" presStyleIdx="2" presStyleCnt="7" custScaleX="276291" custScaleY="307734">
        <dgm:presLayoutVars>
          <dgm:bulletEnabled val="1"/>
        </dgm:presLayoutVars>
      </dgm:prSet>
      <dgm:spPr/>
    </dgm:pt>
    <dgm:pt modelId="{7C675364-1D52-4FB0-ADAF-448F9C67ED49}" type="pres">
      <dgm:prSet presAssocID="{C2D427FD-602A-4818-8CB5-C9E76B9B92F9}" presName="sibTrans" presStyleLbl="sibTrans2D1" presStyleIdx="2" presStyleCnt="6"/>
      <dgm:spPr/>
    </dgm:pt>
    <dgm:pt modelId="{3D889396-F3C8-43B1-AB17-76F7978A8FB8}" type="pres">
      <dgm:prSet presAssocID="{C2D427FD-602A-4818-8CB5-C9E76B9B92F9}" presName="connectorText" presStyleLbl="sibTrans2D1" presStyleIdx="2" presStyleCnt="6"/>
      <dgm:spPr/>
    </dgm:pt>
    <dgm:pt modelId="{EE9D61DB-7590-43A9-9EDD-7F6C1FED9CA5}" type="pres">
      <dgm:prSet presAssocID="{BB80CA1E-C0DE-4AEC-9113-A843939A0588}" presName="node" presStyleLbl="node1" presStyleIdx="3" presStyleCnt="7" custScaleX="276291" custScaleY="307734">
        <dgm:presLayoutVars>
          <dgm:bulletEnabled val="1"/>
        </dgm:presLayoutVars>
      </dgm:prSet>
      <dgm:spPr/>
    </dgm:pt>
    <dgm:pt modelId="{F44F21BF-E625-401D-9A9B-7BE66647DD89}" type="pres">
      <dgm:prSet presAssocID="{FCF478E9-6DA1-4B03-8FF9-A8C0D4A45FA8}" presName="sibTrans" presStyleLbl="sibTrans2D1" presStyleIdx="3" presStyleCnt="6"/>
      <dgm:spPr/>
    </dgm:pt>
    <dgm:pt modelId="{B2B27DFA-948D-4AD3-984E-D000D3843771}" type="pres">
      <dgm:prSet presAssocID="{FCF478E9-6DA1-4B03-8FF9-A8C0D4A45FA8}" presName="connectorText" presStyleLbl="sibTrans2D1" presStyleIdx="3" presStyleCnt="6"/>
      <dgm:spPr/>
    </dgm:pt>
    <dgm:pt modelId="{DA02BE54-CA58-4085-A32E-A38799237356}" type="pres">
      <dgm:prSet presAssocID="{115FE4A2-B195-4022-9232-FEF66A979A11}" presName="node" presStyleLbl="node1" presStyleIdx="4" presStyleCnt="7" custScaleX="321366" custScaleY="307734">
        <dgm:presLayoutVars>
          <dgm:bulletEnabled val="1"/>
        </dgm:presLayoutVars>
      </dgm:prSet>
      <dgm:spPr/>
    </dgm:pt>
    <dgm:pt modelId="{41791398-EED0-41CA-8F79-BC633061E297}" type="pres">
      <dgm:prSet presAssocID="{098940C4-539E-44EB-B144-8C58096BFF06}" presName="sibTrans" presStyleLbl="sibTrans2D1" presStyleIdx="4" presStyleCnt="6"/>
      <dgm:spPr/>
    </dgm:pt>
    <dgm:pt modelId="{1679D4AE-F315-4EF6-8AF6-981AED5E3373}" type="pres">
      <dgm:prSet presAssocID="{098940C4-539E-44EB-B144-8C58096BFF06}" presName="connectorText" presStyleLbl="sibTrans2D1" presStyleIdx="4" presStyleCnt="6"/>
      <dgm:spPr/>
    </dgm:pt>
    <dgm:pt modelId="{C683A065-37BB-4DD6-AC3E-AB7501603F82}" type="pres">
      <dgm:prSet presAssocID="{F6DF92CA-79E9-41C7-93FB-C7B668DC5A8E}" presName="node" presStyleLbl="node1" presStyleIdx="5" presStyleCnt="7" custScaleX="321595" custScaleY="380699">
        <dgm:presLayoutVars>
          <dgm:bulletEnabled val="1"/>
        </dgm:presLayoutVars>
      </dgm:prSet>
      <dgm:spPr/>
    </dgm:pt>
    <dgm:pt modelId="{7D048518-128C-4C33-8ED7-FE60FB1D8606}" type="pres">
      <dgm:prSet presAssocID="{3762FA9E-07E4-4CD5-974C-9EAB49725C0E}" presName="sibTrans" presStyleLbl="sibTrans2D1" presStyleIdx="5" presStyleCnt="6"/>
      <dgm:spPr/>
    </dgm:pt>
    <dgm:pt modelId="{11843253-FC29-42CA-8FD4-EE905DD318D8}" type="pres">
      <dgm:prSet presAssocID="{3762FA9E-07E4-4CD5-974C-9EAB49725C0E}" presName="connectorText" presStyleLbl="sibTrans2D1" presStyleIdx="5" presStyleCnt="6"/>
      <dgm:spPr/>
    </dgm:pt>
    <dgm:pt modelId="{7967C49A-D971-4BDE-839E-05E67779D769}" type="pres">
      <dgm:prSet presAssocID="{D121B56C-E845-4780-96E9-2AD4166E06AF}" presName="node" presStyleLbl="node1" presStyleIdx="6" presStyleCnt="7" custScaleX="582451" custScaleY="427562">
        <dgm:presLayoutVars>
          <dgm:bulletEnabled val="1"/>
        </dgm:presLayoutVars>
      </dgm:prSet>
      <dgm:spPr/>
    </dgm:pt>
  </dgm:ptLst>
  <dgm:cxnLst>
    <dgm:cxn modelId="{B76F1013-2DD0-4A55-92B7-F14AE14E3152}" type="presOf" srcId="{C2D427FD-602A-4818-8CB5-C9E76B9B92F9}" destId="{3D889396-F3C8-43B1-AB17-76F7978A8FB8}" srcOrd="1" destOrd="0" presId="urn:microsoft.com/office/officeart/2005/8/layout/process5"/>
    <dgm:cxn modelId="{485E4017-0B91-40E4-9A35-F9BF00DAFDBE}" srcId="{115FE4A2-B195-4022-9232-FEF66A979A11}" destId="{4B73EFF7-781E-4ED4-AFD8-175B5A7C214F}" srcOrd="0" destOrd="0" parTransId="{6C88AB7E-1B35-41BD-9C5B-CCE6ACB8B50A}" sibTransId="{A8D2807A-88FF-409E-A9A9-2C9F7E9E642C}"/>
    <dgm:cxn modelId="{BD045317-CB88-47FB-A5CE-E59263EEB6E0}" type="presOf" srcId="{D121B56C-E845-4780-96E9-2AD4166E06AF}" destId="{7967C49A-D971-4BDE-839E-05E67779D769}" srcOrd="0" destOrd="0" presId="urn:microsoft.com/office/officeart/2005/8/layout/process5"/>
    <dgm:cxn modelId="{86354319-FD59-4298-95E0-A5E700663844}" srcId="{5B18D9AF-7DA8-4B03-8D89-07A0FBC5C7DA}" destId="{115FE4A2-B195-4022-9232-FEF66A979A11}" srcOrd="4" destOrd="0" parTransId="{C915A52E-1266-487F-ACAC-D5635531DDA2}" sibTransId="{098940C4-539E-44EB-B144-8C58096BFF06}"/>
    <dgm:cxn modelId="{61F7EA19-F134-45B8-8B8F-8525FEBCCFF5}" type="presOf" srcId="{FAC8FBB7-6C74-4DF9-9384-DA9762C74AB9}" destId="{59015719-850A-437D-A172-04C128E5EE32}" srcOrd="0" destOrd="0" presId="urn:microsoft.com/office/officeart/2005/8/layout/process5"/>
    <dgm:cxn modelId="{C866B821-19E5-4D74-B100-6E34C3F5A3F9}" srcId="{BB80CA1E-C0DE-4AEC-9113-A843939A0588}" destId="{57F0A187-BA00-4347-9734-93EFCAF0DA19}" srcOrd="0" destOrd="0" parTransId="{BF01A10E-5F4D-4A01-B8A9-C989C30B87E5}" sibTransId="{D9EFCAF7-424F-4B5B-83E7-B8D97EB886DF}"/>
    <dgm:cxn modelId="{160CE421-C55C-47EC-8675-1BA0EC629D91}" srcId="{5B18D9AF-7DA8-4B03-8D89-07A0FBC5C7DA}" destId="{015129DB-B680-40E4-AE13-32178D99008B}" srcOrd="2" destOrd="0" parTransId="{6A5A3E07-EDC5-4B58-BFD9-445CFF0C0BCB}" sibTransId="{C2D427FD-602A-4818-8CB5-C9E76B9B92F9}"/>
    <dgm:cxn modelId="{6223A923-F299-41E1-9006-4539D1CDAA1B}" srcId="{57F0A187-BA00-4347-9734-93EFCAF0DA19}" destId="{1F13C3BF-8133-4BE6-A4BC-F24EEB8E4B72}" srcOrd="1" destOrd="0" parTransId="{21EEB59B-B821-4099-A74F-EB54FDF257C0}" sibTransId="{9FF18706-E30D-4C35-A4FE-D0E31AC6D605}"/>
    <dgm:cxn modelId="{E82A0D29-B66F-49B3-8981-D1FFCD428B8F}" type="presOf" srcId="{1F92B4C1-990D-458E-9D72-43131A78F130}" destId="{9EBB6CF4-7C73-40C9-83F0-3E21F7B99164}" srcOrd="1" destOrd="0" presId="urn:microsoft.com/office/officeart/2005/8/layout/process5"/>
    <dgm:cxn modelId="{10ABA32D-5102-41DC-89BB-92D3974B5DD3}" type="presOf" srcId="{C7082AAF-7B66-468A-A541-CFF76DCEF3DD}" destId="{EE9D61DB-7590-43A9-9EDD-7F6C1FED9CA5}" srcOrd="0" destOrd="2" presId="urn:microsoft.com/office/officeart/2005/8/layout/process5"/>
    <dgm:cxn modelId="{65FFF52E-A500-4530-B830-E17FF9E73E2B}" srcId="{115FE4A2-B195-4022-9232-FEF66A979A11}" destId="{E629C3EE-6730-4B1C-B369-ABC18E3F5797}" srcOrd="1" destOrd="0" parTransId="{8561429D-CF68-4820-A005-A7E6277C7025}" sibTransId="{AD687D99-5804-4E3C-A022-09318006DB9F}"/>
    <dgm:cxn modelId="{CDDA3334-CC97-41ED-AFD2-2B1C508E894E}" srcId="{57F0A187-BA00-4347-9734-93EFCAF0DA19}" destId="{C7082AAF-7B66-468A-A541-CFF76DCEF3DD}" srcOrd="0" destOrd="0" parTransId="{3CDDA92D-E84C-45DD-AAFF-71FD85D210DD}" sibTransId="{F00B488D-BEE1-4747-9EB1-E271326FE4F4}"/>
    <dgm:cxn modelId="{D04D1D39-4819-45AF-B64E-9CEB3ADD5630}" type="presOf" srcId="{C2D427FD-602A-4818-8CB5-C9E76B9B92F9}" destId="{7C675364-1D52-4FB0-ADAF-448F9C67ED49}" srcOrd="0" destOrd="0" presId="urn:microsoft.com/office/officeart/2005/8/layout/process5"/>
    <dgm:cxn modelId="{F7B3333C-A345-4B90-B3A2-5AA13D39E99E}" type="presOf" srcId="{1F13C3BF-8133-4BE6-A4BC-F24EEB8E4B72}" destId="{EE9D61DB-7590-43A9-9EDD-7F6C1FED9CA5}" srcOrd="0" destOrd="3" presId="urn:microsoft.com/office/officeart/2005/8/layout/process5"/>
    <dgm:cxn modelId="{7CCB665C-9C74-433C-91EB-277464936750}" type="presOf" srcId="{098940C4-539E-44EB-B144-8C58096BFF06}" destId="{1679D4AE-F315-4EF6-8AF6-981AED5E3373}" srcOrd="1" destOrd="0" presId="urn:microsoft.com/office/officeart/2005/8/layout/process5"/>
    <dgm:cxn modelId="{975C3242-2C57-4100-90E1-7C9C0C9014EE}" type="presOf" srcId="{115FE4A2-B195-4022-9232-FEF66A979A11}" destId="{DA02BE54-CA58-4085-A32E-A38799237356}" srcOrd="0" destOrd="0" presId="urn:microsoft.com/office/officeart/2005/8/layout/process5"/>
    <dgm:cxn modelId="{8AF9D742-43C3-4014-BF81-B397EE847083}" type="presOf" srcId="{FCF478E9-6DA1-4B03-8FF9-A8C0D4A45FA8}" destId="{F44F21BF-E625-401D-9A9B-7BE66647DD89}" srcOrd="0" destOrd="0" presId="urn:microsoft.com/office/officeart/2005/8/layout/process5"/>
    <dgm:cxn modelId="{ADA89D66-924C-41AD-87A6-35BADAE8BEA8}" type="presOf" srcId="{540596C2-0124-4DCF-8F1A-4D9188CA3956}" destId="{F8894CBC-B1BC-477F-BD0B-E83F8D662920}" srcOrd="0" destOrd="1" presId="urn:microsoft.com/office/officeart/2005/8/layout/process5"/>
    <dgm:cxn modelId="{01CD6347-041F-400A-B3B6-6A0F7B87F5C9}" srcId="{FAC8FBB7-6C74-4DF9-9384-DA9762C74AB9}" destId="{4F28C8FB-D7A8-483C-9536-6CB022B6D6C1}" srcOrd="0" destOrd="0" parTransId="{05C915C9-3F13-4170-A2CF-89B894D297F0}" sibTransId="{6CFA91B7-DDAF-41B9-845A-BAC7CB20686B}"/>
    <dgm:cxn modelId="{A4653D49-F4D0-46FE-9BC6-3E8C5D9840D7}" type="presOf" srcId="{2D2F3669-874C-4234-BF09-B8AFDF2FF270}" destId="{4B5BC9EE-EF4C-4305-B501-46444D6ABDC1}" srcOrd="0" destOrd="1" presId="urn:microsoft.com/office/officeart/2005/8/layout/process5"/>
    <dgm:cxn modelId="{C6CD406A-F3D1-45C0-B270-BA7740357AB7}" srcId="{5B18D9AF-7DA8-4B03-8D89-07A0FBC5C7DA}" destId="{D121B56C-E845-4780-96E9-2AD4166E06AF}" srcOrd="6" destOrd="0" parTransId="{EC571917-7212-4074-9373-3B390E2250D2}" sibTransId="{770B8E1A-50E8-4573-9C49-A79460D8B5B5}"/>
    <dgm:cxn modelId="{34881C4D-5BCE-4B83-A78D-A9E5AE9440C0}" type="presOf" srcId="{57F0A187-BA00-4347-9734-93EFCAF0DA19}" destId="{EE9D61DB-7590-43A9-9EDD-7F6C1FED9CA5}" srcOrd="0" destOrd="1" presId="urn:microsoft.com/office/officeart/2005/8/layout/process5"/>
    <dgm:cxn modelId="{EB471F4D-023D-44FA-A6F6-593F567CD11D}" type="presOf" srcId="{3762FA9E-07E4-4CD5-974C-9EAB49725C0E}" destId="{11843253-FC29-42CA-8FD4-EE905DD318D8}" srcOrd="1" destOrd="0" presId="urn:microsoft.com/office/officeart/2005/8/layout/process5"/>
    <dgm:cxn modelId="{9215A06E-6070-458B-8A0D-0E6174C0A3D1}" type="presOf" srcId="{1F92B4C1-990D-458E-9D72-43131A78F130}" destId="{9FCF4A33-8CB0-4728-A89C-5F772A5804D1}" srcOrd="0" destOrd="0" presId="urn:microsoft.com/office/officeart/2005/8/layout/process5"/>
    <dgm:cxn modelId="{25620C71-76AA-4AFF-9954-DD344DEB3EB6}" type="presOf" srcId="{015129DB-B680-40E4-AE13-32178D99008B}" destId="{4B5BC9EE-EF4C-4305-B501-46444D6ABDC1}" srcOrd="0" destOrd="0" presId="urn:microsoft.com/office/officeart/2005/8/layout/process5"/>
    <dgm:cxn modelId="{61F55F51-74AD-4677-8056-5716D31F25FC}" type="presOf" srcId="{EA08506C-5BC8-43AC-84FE-7D4A5221C22E}" destId="{4B5BC9EE-EF4C-4305-B501-46444D6ABDC1}" srcOrd="0" destOrd="2" presId="urn:microsoft.com/office/officeart/2005/8/layout/process5"/>
    <dgm:cxn modelId="{A3DD7A54-D569-4BF6-A913-8ECFC0698193}" srcId="{5B18D9AF-7DA8-4B03-8D89-07A0FBC5C7DA}" destId="{F6DF92CA-79E9-41C7-93FB-C7B668DC5A8E}" srcOrd="5" destOrd="0" parTransId="{8576846D-DE4D-4F41-BAFD-491A73098850}" sibTransId="{3762FA9E-07E4-4CD5-974C-9EAB49725C0E}"/>
    <dgm:cxn modelId="{B0AF7476-5412-467A-8C18-9F522A5ED517}" type="presOf" srcId="{BB80CA1E-C0DE-4AEC-9113-A843939A0588}" destId="{EE9D61DB-7590-43A9-9EDD-7F6C1FED9CA5}" srcOrd="0" destOrd="0" presId="urn:microsoft.com/office/officeart/2005/8/layout/process5"/>
    <dgm:cxn modelId="{2CD50C58-EF90-4225-9D7E-6B04640675D2}" type="presOf" srcId="{3E57C2EF-19B1-40E8-B909-33621597F149}" destId="{C2D958E7-588E-4989-967F-A65A49555729}" srcOrd="0" destOrd="0" presId="urn:microsoft.com/office/officeart/2005/8/layout/process5"/>
    <dgm:cxn modelId="{36D7B579-43A6-48F6-9403-01AD932E98E3}" srcId="{2D2F3669-874C-4234-BF09-B8AFDF2FF270}" destId="{EA08506C-5BC8-43AC-84FE-7D4A5221C22E}" srcOrd="0" destOrd="0" parTransId="{EA4F48C2-613E-47A7-B4F1-1873DD369A99}" sibTransId="{AB50F5BD-A353-4C2F-9B17-9A53FD60DEBF}"/>
    <dgm:cxn modelId="{EC93327A-E9A4-44D4-933B-220F9930B7F6}" type="presOf" srcId="{FCF478E9-6DA1-4B03-8FF9-A8C0D4A45FA8}" destId="{B2B27DFA-948D-4AD3-984E-D000D3843771}" srcOrd="1" destOrd="0" presId="urn:microsoft.com/office/officeart/2005/8/layout/process5"/>
    <dgm:cxn modelId="{3F4EA07B-206E-449F-80F0-06562DC6370F}" srcId="{5B18D9AF-7DA8-4B03-8D89-07A0FBC5C7DA}" destId="{D84A561B-5099-451E-87E6-DE446B2A802A}" srcOrd="0" destOrd="0" parTransId="{2FBBC37E-0B40-4C27-BB55-22EAF84C9FB0}" sibTransId="{3E57C2EF-19B1-40E8-B909-33621597F149}"/>
    <dgm:cxn modelId="{02997D82-F47B-4AA0-B779-8C95894A5E68}" type="presOf" srcId="{E629C3EE-6730-4B1C-B369-ABC18E3F5797}" destId="{DA02BE54-CA58-4085-A32E-A38799237356}" srcOrd="0" destOrd="2" presId="urn:microsoft.com/office/officeart/2005/8/layout/process5"/>
    <dgm:cxn modelId="{3DDCA786-56B4-475F-9303-B8E0E62F2EB6}" type="presOf" srcId="{4B73EFF7-781E-4ED4-AFD8-175B5A7C214F}" destId="{DA02BE54-CA58-4085-A32E-A38799237356}" srcOrd="0" destOrd="1" presId="urn:microsoft.com/office/officeart/2005/8/layout/process5"/>
    <dgm:cxn modelId="{2524DF8A-D760-4733-9CE1-A33FF89734EA}" type="presOf" srcId="{D84A561B-5099-451E-87E6-DE446B2A802A}" destId="{F8894CBC-B1BC-477F-BD0B-E83F8D662920}" srcOrd="0" destOrd="0" presId="urn:microsoft.com/office/officeart/2005/8/layout/process5"/>
    <dgm:cxn modelId="{6E40578B-8C44-46E8-BF7D-99BBDF6D0200}" srcId="{015129DB-B680-40E4-AE13-32178D99008B}" destId="{2D2F3669-874C-4234-BF09-B8AFDF2FF270}" srcOrd="0" destOrd="0" parTransId="{DD37EAC8-1281-4F91-A329-D9888C4374E7}" sibTransId="{6A394674-7FE3-4E4B-9E9B-E06833FD009D}"/>
    <dgm:cxn modelId="{1029EB8C-3321-443C-B0F0-4D4AAA571BD6}" type="presOf" srcId="{BE9AB0BF-A8CF-497B-95BF-301F586AAEE8}" destId="{7967C49A-D971-4BDE-839E-05E67779D769}" srcOrd="0" destOrd="1" presId="urn:microsoft.com/office/officeart/2005/8/layout/process5"/>
    <dgm:cxn modelId="{47E9F88E-622C-4B1D-8E52-9D97B97190A4}" type="presOf" srcId="{1C5A6353-7D9D-4AC0-B60A-5624492758FA}" destId="{C683A065-37BB-4DD6-AC3E-AB7501603F82}" srcOrd="0" destOrd="1" presId="urn:microsoft.com/office/officeart/2005/8/layout/process5"/>
    <dgm:cxn modelId="{3AC48494-D193-4E9A-99C3-3A760DA7E477}" type="presOf" srcId="{5B18D9AF-7DA8-4B03-8D89-07A0FBC5C7DA}" destId="{F196C4D2-4667-4D6D-95CD-2262FF84EF6E}" srcOrd="0" destOrd="0" presId="urn:microsoft.com/office/officeart/2005/8/layout/process5"/>
    <dgm:cxn modelId="{60F70FA5-FDE0-4731-879F-11C8069630E2}" type="presOf" srcId="{3E57C2EF-19B1-40E8-B909-33621597F149}" destId="{2E3C489D-2C3E-4A5B-BA7A-331BE1D4FCAF}" srcOrd="1" destOrd="0" presId="urn:microsoft.com/office/officeart/2005/8/layout/process5"/>
    <dgm:cxn modelId="{5A4080C7-779B-4237-A49E-F9417CA37378}" srcId="{5B18D9AF-7DA8-4B03-8D89-07A0FBC5C7DA}" destId="{BB80CA1E-C0DE-4AEC-9113-A843939A0588}" srcOrd="3" destOrd="0" parTransId="{F77D1670-03B0-45CC-B516-D38263286774}" sibTransId="{FCF478E9-6DA1-4B03-8FF9-A8C0D4A45FA8}"/>
    <dgm:cxn modelId="{989303CD-AA04-4A7D-8F38-87DC895C94A1}" type="presOf" srcId="{4F28C8FB-D7A8-483C-9536-6CB022B6D6C1}" destId="{59015719-850A-437D-A172-04C128E5EE32}" srcOrd="0" destOrd="1" presId="urn:microsoft.com/office/officeart/2005/8/layout/process5"/>
    <dgm:cxn modelId="{43B129CF-F533-4D8B-85DB-39EF86AF990B}" srcId="{D121B56C-E845-4780-96E9-2AD4166E06AF}" destId="{BE9AB0BF-A8CF-497B-95BF-301F586AAEE8}" srcOrd="0" destOrd="0" parTransId="{E147A4EA-273A-4DD1-9D14-CA7631C4F930}" sibTransId="{DBADD46C-484F-4C7A-AE7A-E5DC683DC241}"/>
    <dgm:cxn modelId="{637663CF-A204-4B87-BCF2-43D18B34EAE8}" type="presOf" srcId="{F6DF92CA-79E9-41C7-93FB-C7B668DC5A8E}" destId="{C683A065-37BB-4DD6-AC3E-AB7501603F82}" srcOrd="0" destOrd="0" presId="urn:microsoft.com/office/officeart/2005/8/layout/process5"/>
    <dgm:cxn modelId="{6CE3FFDC-CA49-4281-AD85-6F4C514C41BF}" type="presOf" srcId="{098940C4-539E-44EB-B144-8C58096BFF06}" destId="{41791398-EED0-41CA-8F79-BC633061E297}" srcOrd="0" destOrd="0" presId="urn:microsoft.com/office/officeart/2005/8/layout/process5"/>
    <dgm:cxn modelId="{769ECDE3-8325-400F-9AC8-17AA26DB24CD}" srcId="{D84A561B-5099-451E-87E6-DE446B2A802A}" destId="{540596C2-0124-4DCF-8F1A-4D9188CA3956}" srcOrd="0" destOrd="0" parTransId="{9FD9C295-EC5C-4CF1-A124-4F61D8EFDB81}" sibTransId="{234223C6-99DF-4C3E-A8B8-7E907D7A4060}"/>
    <dgm:cxn modelId="{7028E4ED-4204-495C-BEC8-092D83EF3A55}" srcId="{5B18D9AF-7DA8-4B03-8D89-07A0FBC5C7DA}" destId="{FAC8FBB7-6C74-4DF9-9384-DA9762C74AB9}" srcOrd="1" destOrd="0" parTransId="{769C7CA6-896C-4A5F-83E5-6BD4F54F9C2F}" sibTransId="{1F92B4C1-990D-458E-9D72-43131A78F130}"/>
    <dgm:cxn modelId="{632FA1EE-6FCA-43C3-B6CF-788AF176FDAC}" srcId="{F6DF92CA-79E9-41C7-93FB-C7B668DC5A8E}" destId="{1C5A6353-7D9D-4AC0-B60A-5624492758FA}" srcOrd="0" destOrd="0" parTransId="{2A8EB2CA-49A7-4B68-B305-AD9E20DF379B}" sibTransId="{E8E40C8E-72BB-4A2C-9B31-87365A0432A2}"/>
    <dgm:cxn modelId="{47061CEF-97EB-4F5B-9C24-664256D2EB56}" type="presOf" srcId="{3762FA9E-07E4-4CD5-974C-9EAB49725C0E}" destId="{7D048518-128C-4C33-8ED7-FE60FB1D8606}" srcOrd="0" destOrd="0" presId="urn:microsoft.com/office/officeart/2005/8/layout/process5"/>
    <dgm:cxn modelId="{A8B4F0C0-820A-43CA-AC48-152A83E01A50}" type="presParOf" srcId="{F196C4D2-4667-4D6D-95CD-2262FF84EF6E}" destId="{F8894CBC-B1BC-477F-BD0B-E83F8D662920}" srcOrd="0" destOrd="0" presId="urn:microsoft.com/office/officeart/2005/8/layout/process5"/>
    <dgm:cxn modelId="{05562F8C-5796-4FA4-B865-34BB6B4F1E0F}" type="presParOf" srcId="{F196C4D2-4667-4D6D-95CD-2262FF84EF6E}" destId="{C2D958E7-588E-4989-967F-A65A49555729}" srcOrd="1" destOrd="0" presId="urn:microsoft.com/office/officeart/2005/8/layout/process5"/>
    <dgm:cxn modelId="{13F42248-D8C9-4BE8-928B-6B3A99AF5C1C}" type="presParOf" srcId="{C2D958E7-588E-4989-967F-A65A49555729}" destId="{2E3C489D-2C3E-4A5B-BA7A-331BE1D4FCAF}" srcOrd="0" destOrd="0" presId="urn:microsoft.com/office/officeart/2005/8/layout/process5"/>
    <dgm:cxn modelId="{BDFCEFE9-8A83-44A1-AD55-8DC6BD695C70}" type="presParOf" srcId="{F196C4D2-4667-4D6D-95CD-2262FF84EF6E}" destId="{59015719-850A-437D-A172-04C128E5EE32}" srcOrd="2" destOrd="0" presId="urn:microsoft.com/office/officeart/2005/8/layout/process5"/>
    <dgm:cxn modelId="{B361438A-49D4-4312-B907-6CEFB65897D8}" type="presParOf" srcId="{F196C4D2-4667-4D6D-95CD-2262FF84EF6E}" destId="{9FCF4A33-8CB0-4728-A89C-5F772A5804D1}" srcOrd="3" destOrd="0" presId="urn:microsoft.com/office/officeart/2005/8/layout/process5"/>
    <dgm:cxn modelId="{1D45CC11-7550-48DD-83DA-A0239E13D09A}" type="presParOf" srcId="{9FCF4A33-8CB0-4728-A89C-5F772A5804D1}" destId="{9EBB6CF4-7C73-40C9-83F0-3E21F7B99164}" srcOrd="0" destOrd="0" presId="urn:microsoft.com/office/officeart/2005/8/layout/process5"/>
    <dgm:cxn modelId="{CB2EB734-6591-45DA-B5AF-F161C5CAFDB0}" type="presParOf" srcId="{F196C4D2-4667-4D6D-95CD-2262FF84EF6E}" destId="{4B5BC9EE-EF4C-4305-B501-46444D6ABDC1}" srcOrd="4" destOrd="0" presId="urn:microsoft.com/office/officeart/2005/8/layout/process5"/>
    <dgm:cxn modelId="{E699528C-04B8-47D4-BA6D-4C062F2A5D94}" type="presParOf" srcId="{F196C4D2-4667-4D6D-95CD-2262FF84EF6E}" destId="{7C675364-1D52-4FB0-ADAF-448F9C67ED49}" srcOrd="5" destOrd="0" presId="urn:microsoft.com/office/officeart/2005/8/layout/process5"/>
    <dgm:cxn modelId="{638B6349-4BD1-4BE9-A16F-0D6EDE2B2449}" type="presParOf" srcId="{7C675364-1D52-4FB0-ADAF-448F9C67ED49}" destId="{3D889396-F3C8-43B1-AB17-76F7978A8FB8}" srcOrd="0" destOrd="0" presId="urn:microsoft.com/office/officeart/2005/8/layout/process5"/>
    <dgm:cxn modelId="{0EFDE90F-0436-40A2-B922-B1B43DBB0FC2}" type="presParOf" srcId="{F196C4D2-4667-4D6D-95CD-2262FF84EF6E}" destId="{EE9D61DB-7590-43A9-9EDD-7F6C1FED9CA5}" srcOrd="6" destOrd="0" presId="urn:microsoft.com/office/officeart/2005/8/layout/process5"/>
    <dgm:cxn modelId="{7DFABE33-9F96-4811-9797-4A5C361469C0}" type="presParOf" srcId="{F196C4D2-4667-4D6D-95CD-2262FF84EF6E}" destId="{F44F21BF-E625-401D-9A9B-7BE66647DD89}" srcOrd="7" destOrd="0" presId="urn:microsoft.com/office/officeart/2005/8/layout/process5"/>
    <dgm:cxn modelId="{44C63783-4457-4D17-8F3C-99ACE71B66A7}" type="presParOf" srcId="{F44F21BF-E625-401D-9A9B-7BE66647DD89}" destId="{B2B27DFA-948D-4AD3-984E-D000D3843771}" srcOrd="0" destOrd="0" presId="urn:microsoft.com/office/officeart/2005/8/layout/process5"/>
    <dgm:cxn modelId="{E93E13B8-9CDE-4256-BC71-7A719088FD64}" type="presParOf" srcId="{F196C4D2-4667-4D6D-95CD-2262FF84EF6E}" destId="{DA02BE54-CA58-4085-A32E-A38799237356}" srcOrd="8" destOrd="0" presId="urn:microsoft.com/office/officeart/2005/8/layout/process5"/>
    <dgm:cxn modelId="{36581139-C24D-4607-B512-95C75386C895}" type="presParOf" srcId="{F196C4D2-4667-4D6D-95CD-2262FF84EF6E}" destId="{41791398-EED0-41CA-8F79-BC633061E297}" srcOrd="9" destOrd="0" presId="urn:microsoft.com/office/officeart/2005/8/layout/process5"/>
    <dgm:cxn modelId="{C82246A8-CDC5-4184-919E-FF22215A0CC2}" type="presParOf" srcId="{41791398-EED0-41CA-8F79-BC633061E297}" destId="{1679D4AE-F315-4EF6-8AF6-981AED5E3373}" srcOrd="0" destOrd="0" presId="urn:microsoft.com/office/officeart/2005/8/layout/process5"/>
    <dgm:cxn modelId="{B1925866-1048-4E92-8E2F-F7D50C191C3A}" type="presParOf" srcId="{F196C4D2-4667-4D6D-95CD-2262FF84EF6E}" destId="{C683A065-37BB-4DD6-AC3E-AB7501603F82}" srcOrd="10" destOrd="0" presId="urn:microsoft.com/office/officeart/2005/8/layout/process5"/>
    <dgm:cxn modelId="{76A4C1F0-6B41-468F-B237-C99726C05506}" type="presParOf" srcId="{F196C4D2-4667-4D6D-95CD-2262FF84EF6E}" destId="{7D048518-128C-4C33-8ED7-FE60FB1D8606}" srcOrd="11" destOrd="0" presId="urn:microsoft.com/office/officeart/2005/8/layout/process5"/>
    <dgm:cxn modelId="{59F5019D-6E9C-4704-8309-018E5B39991C}" type="presParOf" srcId="{7D048518-128C-4C33-8ED7-FE60FB1D8606}" destId="{11843253-FC29-42CA-8FD4-EE905DD318D8}" srcOrd="0" destOrd="0" presId="urn:microsoft.com/office/officeart/2005/8/layout/process5"/>
    <dgm:cxn modelId="{D2335ED0-34C2-4875-A4DA-88F9264EAB52}" type="presParOf" srcId="{F196C4D2-4667-4D6D-95CD-2262FF84EF6E}" destId="{7967C49A-D971-4BDE-839E-05E67779D769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C9A164-5C4D-459C-A192-125151E207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54DF4046-6AAC-473D-9C4C-953E0A03517F}">
      <dgm:prSet phldrT="[Texto]"/>
      <dgm:spPr/>
      <dgm:t>
        <a:bodyPr/>
        <a:lstStyle/>
        <a:p>
          <a:r>
            <a:rPr lang="es-CO" b="1" dirty="0">
              <a:solidFill>
                <a:schemeClr val="bg1"/>
              </a:solidFill>
            </a:rPr>
            <a:t>RUTA DE DESPLIEGUE INSTITUCIONAL:</a:t>
          </a:r>
        </a:p>
      </dgm:t>
    </dgm:pt>
    <dgm:pt modelId="{B58EF29F-9D20-4ABB-AC09-028143A330B0}" type="parTrans" cxnId="{8887E3E5-6B58-4564-B9AB-B98A02F2697A}">
      <dgm:prSet/>
      <dgm:spPr/>
      <dgm:t>
        <a:bodyPr/>
        <a:lstStyle/>
        <a:p>
          <a:endParaRPr lang="es-CO"/>
        </a:p>
      </dgm:t>
    </dgm:pt>
    <dgm:pt modelId="{68DC14B0-5FAA-4777-9AB3-695CADA2CB19}" type="sibTrans" cxnId="{8887E3E5-6B58-4564-B9AB-B98A02F2697A}">
      <dgm:prSet/>
      <dgm:spPr/>
      <dgm:t>
        <a:bodyPr/>
        <a:lstStyle/>
        <a:p>
          <a:endParaRPr lang="es-CO"/>
        </a:p>
      </dgm:t>
    </dgm:pt>
    <dgm:pt modelId="{2D6F2167-B4A3-4E7B-9B85-8E01327B6C86}">
      <dgm:prSet phldrT="[Texto]"/>
      <dgm:spPr/>
      <dgm:t>
        <a:bodyPr/>
        <a:lstStyle/>
        <a:p>
          <a:pPr algn="just">
            <a:lnSpc>
              <a:spcPct val="90000"/>
            </a:lnSpc>
          </a:pPr>
          <a:r>
            <a:rPr lang="es-ES" dirty="0"/>
            <a:t>Expedición Resolución “PAE para Comunidades Negras, Afrocolombianas, Raizales y Palenqueras” </a:t>
          </a:r>
          <a:r>
            <a:rPr lang="es-ES" b="1" dirty="0">
              <a:solidFill>
                <a:schemeClr val="accent5">
                  <a:lumMod val="60000"/>
                  <a:lumOff val="40000"/>
                </a:schemeClr>
              </a:solidFill>
            </a:rPr>
            <a:t>(Cumplido)</a:t>
          </a:r>
          <a:endParaRPr lang="es-CO" b="1" dirty="0">
            <a:solidFill>
              <a:schemeClr val="accent5">
                <a:lumMod val="60000"/>
                <a:lumOff val="40000"/>
              </a:schemeClr>
            </a:solidFill>
          </a:endParaRPr>
        </a:p>
      </dgm:t>
    </dgm:pt>
    <dgm:pt modelId="{EE2EF1C2-4EDA-40BA-970B-BDE01E600622}" type="parTrans" cxnId="{A1ED9995-8096-4225-94D4-B7743580E26F}">
      <dgm:prSet/>
      <dgm:spPr/>
      <dgm:t>
        <a:bodyPr/>
        <a:lstStyle/>
        <a:p>
          <a:endParaRPr lang="es-CO"/>
        </a:p>
      </dgm:t>
    </dgm:pt>
    <dgm:pt modelId="{1FAEA03F-CE6F-49BB-8C67-D5C2766B7A58}" type="sibTrans" cxnId="{A1ED9995-8096-4225-94D4-B7743580E26F}">
      <dgm:prSet/>
      <dgm:spPr/>
      <dgm:t>
        <a:bodyPr/>
        <a:lstStyle/>
        <a:p>
          <a:endParaRPr lang="es-CO"/>
        </a:p>
      </dgm:t>
    </dgm:pt>
    <dgm:pt modelId="{704004C8-8335-4311-BE89-BC7B61A092B4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s-ES" dirty="0"/>
            <a:t>Acto protocolario de presentación de la expedición del Acto Normativo </a:t>
          </a:r>
          <a:r>
            <a:rPr lang="es-ES" b="1" dirty="0">
              <a:solidFill>
                <a:schemeClr val="accent5">
                  <a:lumMod val="60000"/>
                  <a:lumOff val="40000"/>
                </a:schemeClr>
              </a:solidFill>
            </a:rPr>
            <a:t>(Pendiente)</a:t>
          </a:r>
          <a:endParaRPr lang="es-CO" dirty="0">
            <a:solidFill>
              <a:schemeClr val="accent6">
                <a:lumMod val="50000"/>
              </a:schemeClr>
            </a:solidFill>
          </a:endParaRPr>
        </a:p>
      </dgm:t>
    </dgm:pt>
    <dgm:pt modelId="{AFE746BA-5D03-43A3-906B-B12DF229A282}" type="parTrans" cxnId="{E74A7056-3347-47BA-9BF1-5C2E2D74DF3D}">
      <dgm:prSet/>
      <dgm:spPr/>
      <dgm:t>
        <a:bodyPr/>
        <a:lstStyle/>
        <a:p>
          <a:endParaRPr lang="es-CO"/>
        </a:p>
      </dgm:t>
    </dgm:pt>
    <dgm:pt modelId="{7AAA7195-A7ED-48C7-9948-CE6C1B43D13E}" type="sibTrans" cxnId="{E74A7056-3347-47BA-9BF1-5C2E2D74DF3D}">
      <dgm:prSet/>
      <dgm:spPr/>
      <dgm:t>
        <a:bodyPr/>
        <a:lstStyle/>
        <a:p>
          <a:endParaRPr lang="es-CO"/>
        </a:p>
      </dgm:t>
    </dgm:pt>
    <dgm:pt modelId="{6ACC5AA1-82BD-417B-A1EB-E93E52622411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s-ES" dirty="0"/>
            <a:t>Socialización de los Lineamientos Técnicos – Administrativos, Estándares y Condiciones Mínimas para el Programa de Alimentación Escolar (PAE), en los establecimientos educativos y etnoeducativos oficiales con población perteneciente a las comunidades negras, afrocolombianas, raizales y palenqueras, a las ETC y entes de control (</a:t>
          </a:r>
          <a:r>
            <a:rPr lang="es-ES" b="1" dirty="0">
              <a:solidFill>
                <a:schemeClr val="accent5">
                  <a:lumMod val="60000"/>
                  <a:lumOff val="40000"/>
                </a:schemeClr>
              </a:solidFill>
            </a:rPr>
            <a:t>Un Foro Virtual y un Webinar)</a:t>
          </a:r>
          <a:endParaRPr lang="es-CO" b="1" dirty="0">
            <a:solidFill>
              <a:schemeClr val="accent5">
                <a:lumMod val="60000"/>
                <a:lumOff val="40000"/>
              </a:schemeClr>
            </a:solidFill>
          </a:endParaRPr>
        </a:p>
      </dgm:t>
    </dgm:pt>
    <dgm:pt modelId="{44622350-C7FD-4D20-AEE4-F5B1DCE9C036}" type="parTrans" cxnId="{469BBD2E-5C21-45B7-A40E-C33C66147126}">
      <dgm:prSet/>
      <dgm:spPr/>
      <dgm:t>
        <a:bodyPr/>
        <a:lstStyle/>
        <a:p>
          <a:endParaRPr lang="es-CO"/>
        </a:p>
      </dgm:t>
    </dgm:pt>
    <dgm:pt modelId="{65045903-A180-4AC0-ACBD-DB0A665F3F23}" type="sibTrans" cxnId="{469BBD2E-5C21-45B7-A40E-C33C66147126}">
      <dgm:prSet/>
      <dgm:spPr/>
      <dgm:t>
        <a:bodyPr/>
        <a:lstStyle/>
        <a:p>
          <a:endParaRPr lang="es-CO"/>
        </a:p>
      </dgm:t>
    </dgm:pt>
    <dgm:pt modelId="{3E81D897-2307-4D81-AA57-581534F33157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s-ES" dirty="0"/>
            <a:t>Gestión de recursos necesarios para la implementación de la ruta de socialización del  “PAE para comunidades negras, afrocolombianas, raizales y palenqueras. </a:t>
          </a:r>
          <a:endParaRPr lang="es-CO" dirty="0">
            <a:solidFill>
              <a:srgbClr val="C00000"/>
            </a:solidFill>
          </a:endParaRPr>
        </a:p>
      </dgm:t>
    </dgm:pt>
    <dgm:pt modelId="{D58D8C42-07A3-4CD6-A745-9AEB20A70941}" type="parTrans" cxnId="{B79600AD-1EC2-4BB8-8CBF-A9350809CD51}">
      <dgm:prSet/>
      <dgm:spPr/>
      <dgm:t>
        <a:bodyPr/>
        <a:lstStyle/>
        <a:p>
          <a:endParaRPr lang="es-CO"/>
        </a:p>
      </dgm:t>
    </dgm:pt>
    <dgm:pt modelId="{E4F4290E-A91A-4E11-AA50-F84244AAF2E0}" type="sibTrans" cxnId="{B79600AD-1EC2-4BB8-8CBF-A9350809CD51}">
      <dgm:prSet/>
      <dgm:spPr/>
      <dgm:t>
        <a:bodyPr/>
        <a:lstStyle/>
        <a:p>
          <a:endParaRPr lang="es-CO"/>
        </a:p>
      </dgm:t>
    </dgm:pt>
    <dgm:pt modelId="{414A91F9-2EC5-4392-9AC0-D71615AA44EB}" type="pres">
      <dgm:prSet presAssocID="{B1C9A164-5C4D-459C-A192-125151E207AD}" presName="linear" presStyleCnt="0">
        <dgm:presLayoutVars>
          <dgm:animLvl val="lvl"/>
          <dgm:resizeHandles val="exact"/>
        </dgm:presLayoutVars>
      </dgm:prSet>
      <dgm:spPr/>
    </dgm:pt>
    <dgm:pt modelId="{8EDBA8A0-7952-48C3-A835-5D8F98DAE76E}" type="pres">
      <dgm:prSet presAssocID="{54DF4046-6AAC-473D-9C4C-953E0A03517F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FF2FF8E-E80B-4A61-8644-E050999BE411}" type="pres">
      <dgm:prSet presAssocID="{54DF4046-6AAC-473D-9C4C-953E0A03517F}" presName="childText" presStyleLbl="revTx" presStyleIdx="0" presStyleCnt="1" custScaleY="85240">
        <dgm:presLayoutVars>
          <dgm:bulletEnabled val="1"/>
        </dgm:presLayoutVars>
      </dgm:prSet>
      <dgm:spPr/>
    </dgm:pt>
  </dgm:ptLst>
  <dgm:cxnLst>
    <dgm:cxn modelId="{C6517A09-09F9-4984-B83C-4AAD8A74C864}" type="presOf" srcId="{54DF4046-6AAC-473D-9C4C-953E0A03517F}" destId="{8EDBA8A0-7952-48C3-A835-5D8F98DAE76E}" srcOrd="0" destOrd="0" presId="urn:microsoft.com/office/officeart/2005/8/layout/vList2"/>
    <dgm:cxn modelId="{7225FD1A-E515-40CD-B8F8-AB0F368E6F6A}" type="presOf" srcId="{6ACC5AA1-82BD-417B-A1EB-E93E52622411}" destId="{4FF2FF8E-E80B-4A61-8644-E050999BE411}" srcOrd="0" destOrd="2" presId="urn:microsoft.com/office/officeart/2005/8/layout/vList2"/>
    <dgm:cxn modelId="{6581EF27-8769-4175-9C6C-C5A4F87107BE}" type="presOf" srcId="{704004C8-8335-4311-BE89-BC7B61A092B4}" destId="{4FF2FF8E-E80B-4A61-8644-E050999BE411}" srcOrd="0" destOrd="1" presId="urn:microsoft.com/office/officeart/2005/8/layout/vList2"/>
    <dgm:cxn modelId="{469BBD2E-5C21-45B7-A40E-C33C66147126}" srcId="{54DF4046-6AAC-473D-9C4C-953E0A03517F}" destId="{6ACC5AA1-82BD-417B-A1EB-E93E52622411}" srcOrd="2" destOrd="0" parTransId="{44622350-C7FD-4D20-AEE4-F5B1DCE9C036}" sibTransId="{65045903-A180-4AC0-ACBD-DB0A665F3F23}"/>
    <dgm:cxn modelId="{E74A7056-3347-47BA-9BF1-5C2E2D74DF3D}" srcId="{54DF4046-6AAC-473D-9C4C-953E0A03517F}" destId="{704004C8-8335-4311-BE89-BC7B61A092B4}" srcOrd="1" destOrd="0" parTransId="{AFE746BA-5D03-43A3-906B-B12DF229A282}" sibTransId="{7AAA7195-A7ED-48C7-9948-CE6C1B43D13E}"/>
    <dgm:cxn modelId="{7B732689-0219-4BF8-BDF5-B5F690FB1777}" type="presOf" srcId="{3E81D897-2307-4D81-AA57-581534F33157}" destId="{4FF2FF8E-E80B-4A61-8644-E050999BE411}" srcOrd="0" destOrd="3" presId="urn:microsoft.com/office/officeart/2005/8/layout/vList2"/>
    <dgm:cxn modelId="{A1ED9995-8096-4225-94D4-B7743580E26F}" srcId="{54DF4046-6AAC-473D-9C4C-953E0A03517F}" destId="{2D6F2167-B4A3-4E7B-9B85-8E01327B6C86}" srcOrd="0" destOrd="0" parTransId="{EE2EF1C2-4EDA-40BA-970B-BDE01E600622}" sibTransId="{1FAEA03F-CE6F-49BB-8C67-D5C2766B7A58}"/>
    <dgm:cxn modelId="{5B928FA5-95D6-4B8A-B76B-AF8A4D4A5A52}" type="presOf" srcId="{B1C9A164-5C4D-459C-A192-125151E207AD}" destId="{414A91F9-2EC5-4392-9AC0-D71615AA44EB}" srcOrd="0" destOrd="0" presId="urn:microsoft.com/office/officeart/2005/8/layout/vList2"/>
    <dgm:cxn modelId="{B79600AD-1EC2-4BB8-8CBF-A9350809CD51}" srcId="{54DF4046-6AAC-473D-9C4C-953E0A03517F}" destId="{3E81D897-2307-4D81-AA57-581534F33157}" srcOrd="3" destOrd="0" parTransId="{D58D8C42-07A3-4CD6-A745-9AEB20A70941}" sibTransId="{E4F4290E-A91A-4E11-AA50-F84244AAF2E0}"/>
    <dgm:cxn modelId="{8887E3E5-6B58-4564-B9AB-B98A02F2697A}" srcId="{B1C9A164-5C4D-459C-A192-125151E207AD}" destId="{54DF4046-6AAC-473D-9C4C-953E0A03517F}" srcOrd="0" destOrd="0" parTransId="{B58EF29F-9D20-4ABB-AC09-028143A330B0}" sibTransId="{68DC14B0-5FAA-4777-9AB3-695CADA2CB19}"/>
    <dgm:cxn modelId="{DEA220F1-8938-4BE9-ABE9-7599CFEC5BAA}" type="presOf" srcId="{2D6F2167-B4A3-4E7B-9B85-8E01327B6C86}" destId="{4FF2FF8E-E80B-4A61-8644-E050999BE411}" srcOrd="0" destOrd="0" presId="urn:microsoft.com/office/officeart/2005/8/layout/vList2"/>
    <dgm:cxn modelId="{E97E35F5-8C94-42C3-AC25-19F42026B942}" type="presParOf" srcId="{414A91F9-2EC5-4392-9AC0-D71615AA44EB}" destId="{8EDBA8A0-7952-48C3-A835-5D8F98DAE76E}" srcOrd="0" destOrd="0" presId="urn:microsoft.com/office/officeart/2005/8/layout/vList2"/>
    <dgm:cxn modelId="{63869EAC-8362-45ED-B849-7875DF5B8D8F}" type="presParOf" srcId="{414A91F9-2EC5-4392-9AC0-D71615AA44EB}" destId="{4FF2FF8E-E80B-4A61-8644-E050999BE41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C9A164-5C4D-459C-A192-125151E207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54DF4046-6AAC-473D-9C4C-953E0A03517F}">
      <dgm:prSet phldrT="[Texto]" custT="1"/>
      <dgm:spPr/>
      <dgm:t>
        <a:bodyPr/>
        <a:lstStyle/>
        <a:p>
          <a:pPr algn="just"/>
          <a:r>
            <a:rPr lang="es-CO" sz="2400" b="1" dirty="0"/>
            <a:t>RUTA DE SOCIALIZACIÓN TERRITORIAL:</a:t>
          </a:r>
        </a:p>
      </dgm:t>
    </dgm:pt>
    <dgm:pt modelId="{B58EF29F-9D20-4ABB-AC09-028143A330B0}" type="parTrans" cxnId="{8887E3E5-6B58-4564-B9AB-B98A02F2697A}">
      <dgm:prSet/>
      <dgm:spPr/>
      <dgm:t>
        <a:bodyPr/>
        <a:lstStyle/>
        <a:p>
          <a:pPr algn="just"/>
          <a:endParaRPr lang="es-CO"/>
        </a:p>
      </dgm:t>
    </dgm:pt>
    <dgm:pt modelId="{68DC14B0-5FAA-4777-9AB3-695CADA2CB19}" type="sibTrans" cxnId="{8887E3E5-6B58-4564-B9AB-B98A02F2697A}">
      <dgm:prSet/>
      <dgm:spPr/>
      <dgm:t>
        <a:bodyPr/>
        <a:lstStyle/>
        <a:p>
          <a:pPr algn="just"/>
          <a:endParaRPr lang="es-CO"/>
        </a:p>
      </dgm:t>
    </dgm:pt>
    <dgm:pt modelId="{2D6F2167-B4A3-4E7B-9B85-8E01327B6C86}">
      <dgm:prSet phldrT="[Texto]"/>
      <dgm:spPr/>
      <dgm:t>
        <a:bodyPr/>
        <a:lstStyle/>
        <a:p>
          <a:pPr algn="just"/>
          <a:r>
            <a:rPr lang="es-ES" dirty="0"/>
            <a:t>Planeación de los espacios de socialización (Asambleas territoriales y foros regionales).</a:t>
          </a:r>
          <a:endParaRPr lang="es-CO" dirty="0"/>
        </a:p>
      </dgm:t>
    </dgm:pt>
    <dgm:pt modelId="{EE2EF1C2-4EDA-40BA-970B-BDE01E600622}" type="parTrans" cxnId="{A1ED9995-8096-4225-94D4-B7743580E26F}">
      <dgm:prSet/>
      <dgm:spPr/>
      <dgm:t>
        <a:bodyPr/>
        <a:lstStyle/>
        <a:p>
          <a:pPr algn="just"/>
          <a:endParaRPr lang="es-CO"/>
        </a:p>
      </dgm:t>
    </dgm:pt>
    <dgm:pt modelId="{1FAEA03F-CE6F-49BB-8C67-D5C2766B7A58}" type="sibTrans" cxnId="{A1ED9995-8096-4225-94D4-B7743580E26F}">
      <dgm:prSet/>
      <dgm:spPr/>
      <dgm:t>
        <a:bodyPr/>
        <a:lstStyle/>
        <a:p>
          <a:pPr algn="just"/>
          <a:endParaRPr lang="es-CO"/>
        </a:p>
      </dgm:t>
    </dgm:pt>
    <dgm:pt modelId="{DF4D8EBE-D8DA-49C0-835A-E826CE7E340B}">
      <dgm:prSet phldrT="[Texto]"/>
      <dgm:spPr/>
      <dgm:t>
        <a:bodyPr/>
        <a:lstStyle/>
        <a:p>
          <a:pPr algn="just"/>
          <a:r>
            <a:rPr lang="es-ES" dirty="0"/>
            <a:t>Diseño de material pedagógico y plan de difusión con los lineamientos técnicos-administrativos y estándares y condiciones mínimas para el Programa de Alimentación Escolar- PAE en los establecimientos educativos y etnoeducativos oficiales con población pertenecientes a las comunidades Negras, Afrocolombianas, Raizales y Palenqueras. </a:t>
          </a:r>
          <a:endParaRPr lang="es-CO" dirty="0">
            <a:solidFill>
              <a:srgbClr val="C00000"/>
            </a:solidFill>
          </a:endParaRPr>
        </a:p>
      </dgm:t>
    </dgm:pt>
    <dgm:pt modelId="{ECB5C598-A9FA-49D0-A594-0D8B4CE1844D}" type="parTrans" cxnId="{1A8563CA-7A1C-4B25-ACC8-CA4DAF62A76D}">
      <dgm:prSet/>
      <dgm:spPr/>
      <dgm:t>
        <a:bodyPr/>
        <a:lstStyle/>
        <a:p>
          <a:pPr algn="just"/>
          <a:endParaRPr lang="es-CO"/>
        </a:p>
      </dgm:t>
    </dgm:pt>
    <dgm:pt modelId="{590ADC15-FDB4-467D-9447-7F2999FF8DA2}" type="sibTrans" cxnId="{1A8563CA-7A1C-4B25-ACC8-CA4DAF62A76D}">
      <dgm:prSet/>
      <dgm:spPr/>
      <dgm:t>
        <a:bodyPr/>
        <a:lstStyle/>
        <a:p>
          <a:pPr algn="just"/>
          <a:endParaRPr lang="es-CO"/>
        </a:p>
      </dgm:t>
    </dgm:pt>
    <dgm:pt modelId="{DC54400E-E57C-491B-A0A3-8312D58C78C6}">
      <dgm:prSet phldrT="[Texto]"/>
      <dgm:spPr/>
      <dgm:t>
        <a:bodyPr/>
        <a:lstStyle/>
        <a:p>
          <a:pPr algn="just"/>
          <a:r>
            <a:rPr lang="es-ES" dirty="0"/>
            <a:t>Socialización de la Resolución por la cual se expiden los lineamientos técnicos-administrativos y estándares y condiciones mínimas para el Programa de Alimentación Escolar- PAE en los establecimientos educativos y etnoeducativos oficiales con población pertenecientes a las comunidades Negras, Afrocolombianas, Raizales y Palenqueras </a:t>
          </a:r>
          <a:r>
            <a:rPr lang="es-ES" b="1" i="1" dirty="0"/>
            <a:t>(34 asambleas territoriales </a:t>
          </a:r>
          <a:r>
            <a:rPr lang="es-CO" b="1" i="1" dirty="0"/>
            <a:t>)</a:t>
          </a:r>
          <a:endParaRPr lang="es-CO" b="1" i="1" dirty="0">
            <a:solidFill>
              <a:srgbClr val="C00000"/>
            </a:solidFill>
          </a:endParaRPr>
        </a:p>
      </dgm:t>
    </dgm:pt>
    <dgm:pt modelId="{16D3822E-B1D5-4455-9281-BB52D87661CC}" type="parTrans" cxnId="{1050F925-0C59-4FEC-808D-81AB60BA520E}">
      <dgm:prSet/>
      <dgm:spPr/>
      <dgm:t>
        <a:bodyPr/>
        <a:lstStyle/>
        <a:p>
          <a:pPr algn="just"/>
          <a:endParaRPr lang="es-CO"/>
        </a:p>
      </dgm:t>
    </dgm:pt>
    <dgm:pt modelId="{C1457304-D69A-4263-936B-0918F8ED7972}" type="sibTrans" cxnId="{1050F925-0C59-4FEC-808D-81AB60BA520E}">
      <dgm:prSet/>
      <dgm:spPr/>
      <dgm:t>
        <a:bodyPr/>
        <a:lstStyle/>
        <a:p>
          <a:pPr algn="just"/>
          <a:endParaRPr lang="es-CO"/>
        </a:p>
      </dgm:t>
    </dgm:pt>
    <dgm:pt modelId="{D86BF1F0-42D2-4787-94CB-60AE3099EC8E}">
      <dgm:prSet phldrT="[Texto]"/>
      <dgm:spPr/>
      <dgm:t>
        <a:bodyPr/>
        <a:lstStyle/>
        <a:p>
          <a:pPr algn="just"/>
          <a:endParaRPr lang="es-CO" dirty="0">
            <a:solidFill>
              <a:srgbClr val="C00000"/>
            </a:solidFill>
          </a:endParaRPr>
        </a:p>
      </dgm:t>
    </dgm:pt>
    <dgm:pt modelId="{331FA83C-0414-4C0C-81E0-14ECA85B322C}" type="parTrans" cxnId="{C7918C61-FCF5-4E07-81B4-E115C0E4F8E7}">
      <dgm:prSet/>
      <dgm:spPr/>
      <dgm:t>
        <a:bodyPr/>
        <a:lstStyle/>
        <a:p>
          <a:endParaRPr lang="es-CO"/>
        </a:p>
      </dgm:t>
    </dgm:pt>
    <dgm:pt modelId="{ECE4CC8B-71DB-4228-9785-2EE3CA6FCFB9}" type="sibTrans" cxnId="{C7918C61-FCF5-4E07-81B4-E115C0E4F8E7}">
      <dgm:prSet/>
      <dgm:spPr/>
      <dgm:t>
        <a:bodyPr/>
        <a:lstStyle/>
        <a:p>
          <a:endParaRPr lang="es-CO"/>
        </a:p>
      </dgm:t>
    </dgm:pt>
    <dgm:pt modelId="{414A91F9-2EC5-4392-9AC0-D71615AA44EB}" type="pres">
      <dgm:prSet presAssocID="{B1C9A164-5C4D-459C-A192-125151E207AD}" presName="linear" presStyleCnt="0">
        <dgm:presLayoutVars>
          <dgm:animLvl val="lvl"/>
          <dgm:resizeHandles val="exact"/>
        </dgm:presLayoutVars>
      </dgm:prSet>
      <dgm:spPr/>
    </dgm:pt>
    <dgm:pt modelId="{8EDBA8A0-7952-48C3-A835-5D8F98DAE76E}" type="pres">
      <dgm:prSet presAssocID="{54DF4046-6AAC-473D-9C4C-953E0A03517F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FF2FF8E-E80B-4A61-8644-E050999BE411}" type="pres">
      <dgm:prSet presAssocID="{54DF4046-6AAC-473D-9C4C-953E0A03517F}" presName="childText" presStyleLbl="revTx" presStyleIdx="0" presStyleCnt="1" custScaleX="79166" custScaleY="104592" custLinFactNeighborX="9576" custLinFactNeighborY="7700">
        <dgm:presLayoutVars>
          <dgm:bulletEnabled val="1"/>
        </dgm:presLayoutVars>
      </dgm:prSet>
      <dgm:spPr/>
    </dgm:pt>
  </dgm:ptLst>
  <dgm:cxnLst>
    <dgm:cxn modelId="{C6517A09-09F9-4984-B83C-4AAD8A74C864}" type="presOf" srcId="{54DF4046-6AAC-473D-9C4C-953E0A03517F}" destId="{8EDBA8A0-7952-48C3-A835-5D8F98DAE76E}" srcOrd="0" destOrd="0" presId="urn:microsoft.com/office/officeart/2005/8/layout/vList2"/>
    <dgm:cxn modelId="{EB154F0D-658E-4A48-898F-A3F7D5E970A5}" type="presOf" srcId="{DC54400E-E57C-491B-A0A3-8312D58C78C6}" destId="{4FF2FF8E-E80B-4A61-8644-E050999BE411}" srcOrd="0" destOrd="3" presId="urn:microsoft.com/office/officeart/2005/8/layout/vList2"/>
    <dgm:cxn modelId="{1050F925-0C59-4FEC-808D-81AB60BA520E}" srcId="{54DF4046-6AAC-473D-9C4C-953E0A03517F}" destId="{DC54400E-E57C-491B-A0A3-8312D58C78C6}" srcOrd="3" destOrd="0" parTransId="{16D3822E-B1D5-4455-9281-BB52D87661CC}" sibTransId="{C1457304-D69A-4263-936B-0918F8ED7972}"/>
    <dgm:cxn modelId="{15A23F3E-7AE3-424D-822E-DC1BFC40C5ED}" type="presOf" srcId="{DF4D8EBE-D8DA-49C0-835A-E826CE7E340B}" destId="{4FF2FF8E-E80B-4A61-8644-E050999BE411}" srcOrd="0" destOrd="1" presId="urn:microsoft.com/office/officeart/2005/8/layout/vList2"/>
    <dgm:cxn modelId="{C7918C61-FCF5-4E07-81B4-E115C0E4F8E7}" srcId="{54DF4046-6AAC-473D-9C4C-953E0A03517F}" destId="{D86BF1F0-42D2-4787-94CB-60AE3099EC8E}" srcOrd="2" destOrd="0" parTransId="{331FA83C-0414-4C0C-81E0-14ECA85B322C}" sibTransId="{ECE4CC8B-71DB-4228-9785-2EE3CA6FCFB9}"/>
    <dgm:cxn modelId="{0EE4F348-A5CB-464D-A267-3ED890D08CC6}" type="presOf" srcId="{D86BF1F0-42D2-4787-94CB-60AE3099EC8E}" destId="{4FF2FF8E-E80B-4A61-8644-E050999BE411}" srcOrd="0" destOrd="2" presId="urn:microsoft.com/office/officeart/2005/8/layout/vList2"/>
    <dgm:cxn modelId="{A1ED9995-8096-4225-94D4-B7743580E26F}" srcId="{54DF4046-6AAC-473D-9C4C-953E0A03517F}" destId="{2D6F2167-B4A3-4E7B-9B85-8E01327B6C86}" srcOrd="0" destOrd="0" parTransId="{EE2EF1C2-4EDA-40BA-970B-BDE01E600622}" sibTransId="{1FAEA03F-CE6F-49BB-8C67-D5C2766B7A58}"/>
    <dgm:cxn modelId="{5B928FA5-95D6-4B8A-B76B-AF8A4D4A5A52}" type="presOf" srcId="{B1C9A164-5C4D-459C-A192-125151E207AD}" destId="{414A91F9-2EC5-4392-9AC0-D71615AA44EB}" srcOrd="0" destOrd="0" presId="urn:microsoft.com/office/officeart/2005/8/layout/vList2"/>
    <dgm:cxn modelId="{1A8563CA-7A1C-4B25-ACC8-CA4DAF62A76D}" srcId="{54DF4046-6AAC-473D-9C4C-953E0A03517F}" destId="{DF4D8EBE-D8DA-49C0-835A-E826CE7E340B}" srcOrd="1" destOrd="0" parTransId="{ECB5C598-A9FA-49D0-A594-0D8B4CE1844D}" sibTransId="{590ADC15-FDB4-467D-9447-7F2999FF8DA2}"/>
    <dgm:cxn modelId="{8887E3E5-6B58-4564-B9AB-B98A02F2697A}" srcId="{B1C9A164-5C4D-459C-A192-125151E207AD}" destId="{54DF4046-6AAC-473D-9C4C-953E0A03517F}" srcOrd="0" destOrd="0" parTransId="{B58EF29F-9D20-4ABB-AC09-028143A330B0}" sibTransId="{68DC14B0-5FAA-4777-9AB3-695CADA2CB19}"/>
    <dgm:cxn modelId="{DEA220F1-8938-4BE9-ABE9-7599CFEC5BAA}" type="presOf" srcId="{2D6F2167-B4A3-4E7B-9B85-8E01327B6C86}" destId="{4FF2FF8E-E80B-4A61-8644-E050999BE411}" srcOrd="0" destOrd="0" presId="urn:microsoft.com/office/officeart/2005/8/layout/vList2"/>
    <dgm:cxn modelId="{E97E35F5-8C94-42C3-AC25-19F42026B942}" type="presParOf" srcId="{414A91F9-2EC5-4392-9AC0-D71615AA44EB}" destId="{8EDBA8A0-7952-48C3-A835-5D8F98DAE76E}" srcOrd="0" destOrd="0" presId="urn:microsoft.com/office/officeart/2005/8/layout/vList2"/>
    <dgm:cxn modelId="{63869EAC-8362-45ED-B849-7875DF5B8D8F}" type="presParOf" srcId="{414A91F9-2EC5-4392-9AC0-D71615AA44EB}" destId="{4FF2FF8E-E80B-4A61-8644-E050999BE41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94CBC-B1BC-477F-BD0B-E83F8D662920}">
      <dsp:nvSpPr>
        <dsp:cNvPr id="0" name=""/>
        <dsp:cNvSpPr/>
      </dsp:nvSpPr>
      <dsp:spPr>
        <a:xfrm>
          <a:off x="163215" y="689269"/>
          <a:ext cx="2450476" cy="16376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Octubre 2023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Generación del compromiso por parte del MEN con la comisión pedagógica y el ENCP.</a:t>
          </a:r>
        </a:p>
      </dsp:txBody>
      <dsp:txXfrm>
        <a:off x="211179" y="737233"/>
        <a:ext cx="2354548" cy="1541682"/>
      </dsp:txXfrm>
    </dsp:sp>
    <dsp:sp modelId="{C2D958E7-588E-4989-967F-A65A49555729}">
      <dsp:nvSpPr>
        <dsp:cNvPr id="0" name=""/>
        <dsp:cNvSpPr/>
      </dsp:nvSpPr>
      <dsp:spPr>
        <a:xfrm>
          <a:off x="2691741" y="1398096"/>
          <a:ext cx="188026" cy="219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691741" y="1442087"/>
        <a:ext cx="131618" cy="131973"/>
      </dsp:txXfrm>
    </dsp:sp>
    <dsp:sp modelId="{59015719-850A-437D-A172-04C128E5EE32}">
      <dsp:nvSpPr>
        <dsp:cNvPr id="0" name=""/>
        <dsp:cNvSpPr/>
      </dsp:nvSpPr>
      <dsp:spPr>
        <a:xfrm>
          <a:off x="2968459" y="646979"/>
          <a:ext cx="3003994" cy="17221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Noviembre 2023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acuerdo con direccionamiento del MEN –Oficina “</a:t>
          </a:r>
          <a:r>
            <a:rPr lang="es-ES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Coord. Equipo Educación a Pueblos y Comunidades Étnicas ”</a:t>
          </a: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se establece el desarrollo de mesas de trabajo con la Subcomisión Cobertura, Equidad Educativa y Gestión Territorial -Comisión Pedagógica Nacional, para la construcción conjunta del Lineamiento PAE para CNARP</a:t>
          </a:r>
        </a:p>
      </dsp:txBody>
      <dsp:txXfrm>
        <a:off x="3018900" y="697420"/>
        <a:ext cx="2903112" cy="1621308"/>
      </dsp:txXfrm>
    </dsp:sp>
    <dsp:sp modelId="{9FCF4A33-8CB0-4728-A89C-5F772A5804D1}">
      <dsp:nvSpPr>
        <dsp:cNvPr id="0" name=""/>
        <dsp:cNvSpPr/>
      </dsp:nvSpPr>
      <dsp:spPr>
        <a:xfrm>
          <a:off x="6050502" y="1398096"/>
          <a:ext cx="188026" cy="219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50502" y="1442087"/>
        <a:ext cx="131618" cy="131973"/>
      </dsp:txXfrm>
    </dsp:sp>
    <dsp:sp modelId="{4B5BC9EE-EF4C-4305-B501-46444D6ABDC1}">
      <dsp:nvSpPr>
        <dsp:cNvPr id="0" name=""/>
        <dsp:cNvSpPr/>
      </dsp:nvSpPr>
      <dsp:spPr>
        <a:xfrm>
          <a:off x="6327221" y="689269"/>
          <a:ext cx="2450476" cy="16376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Diciembre 2023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CO" sz="1100" u="sng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1ra Sesión de trabajo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Estructura del proyecto de Resolución</a:t>
          </a:r>
        </a:p>
      </dsp:txBody>
      <dsp:txXfrm>
        <a:off x="6375185" y="737233"/>
        <a:ext cx="2354548" cy="1541682"/>
      </dsp:txXfrm>
    </dsp:sp>
    <dsp:sp modelId="{7C675364-1D52-4FB0-ADAF-448F9C67ED49}">
      <dsp:nvSpPr>
        <dsp:cNvPr id="0" name=""/>
        <dsp:cNvSpPr/>
      </dsp:nvSpPr>
      <dsp:spPr>
        <a:xfrm>
          <a:off x="8855747" y="1398096"/>
          <a:ext cx="188026" cy="219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855747" y="1442087"/>
        <a:ext cx="131618" cy="131973"/>
      </dsp:txXfrm>
    </dsp:sp>
    <dsp:sp modelId="{EE9D61DB-7590-43A9-9EDD-7F6C1FED9CA5}">
      <dsp:nvSpPr>
        <dsp:cNvPr id="0" name=""/>
        <dsp:cNvSpPr/>
      </dsp:nvSpPr>
      <dsp:spPr>
        <a:xfrm>
          <a:off x="9132465" y="689269"/>
          <a:ext cx="2450476" cy="16376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Mayo 2024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u="sng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2da Sesión de trabajo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Presentación en la Comisión Pedagógica: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Definición  de Trabajo 2024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Estructura del proyecto de Resolución </a:t>
          </a:r>
        </a:p>
      </dsp:txBody>
      <dsp:txXfrm>
        <a:off x="9180429" y="737233"/>
        <a:ext cx="2354548" cy="1541682"/>
      </dsp:txXfrm>
    </dsp:sp>
    <dsp:sp modelId="{F44F21BF-E625-401D-9A9B-7BE66647DD89}">
      <dsp:nvSpPr>
        <dsp:cNvPr id="0" name=""/>
        <dsp:cNvSpPr/>
      </dsp:nvSpPr>
      <dsp:spPr>
        <a:xfrm rot="5691278">
          <a:off x="10068277" y="2564108"/>
          <a:ext cx="380788" cy="219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195476" y="2483810"/>
        <a:ext cx="131973" cy="314802"/>
      </dsp:txXfrm>
    </dsp:sp>
    <dsp:sp modelId="{DA02BE54-CA58-4085-A32E-A38799237356}">
      <dsp:nvSpPr>
        <dsp:cNvPr id="0" name=""/>
        <dsp:cNvSpPr/>
      </dsp:nvSpPr>
      <dsp:spPr>
        <a:xfrm>
          <a:off x="8732687" y="3042770"/>
          <a:ext cx="2850255" cy="16376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Julio 2024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u="sng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3ra Sesión de trabajo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Ajuste Plan de trabajo 2024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Definición temas borrador, para ser abordados en el proyecto de acto normativo “PAE para Comunidades negras, afrocolombianas, raizales y palenqueras” según etapa de operación</a:t>
          </a:r>
          <a:endParaRPr lang="es-CO" sz="11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80651" y="3090734"/>
        <a:ext cx="2754327" cy="1541682"/>
      </dsp:txXfrm>
    </dsp:sp>
    <dsp:sp modelId="{41791398-EED0-41CA-8F79-BC633061E297}">
      <dsp:nvSpPr>
        <dsp:cNvPr id="0" name=""/>
        <dsp:cNvSpPr/>
      </dsp:nvSpPr>
      <dsp:spPr>
        <a:xfrm rot="10800000">
          <a:off x="8466611" y="3751597"/>
          <a:ext cx="188026" cy="219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8523019" y="3795588"/>
        <a:ext cx="131618" cy="131973"/>
      </dsp:txXfrm>
    </dsp:sp>
    <dsp:sp modelId="{C683A065-37BB-4DD6-AC3E-AB7501603F82}">
      <dsp:nvSpPr>
        <dsp:cNvPr id="0" name=""/>
        <dsp:cNvSpPr/>
      </dsp:nvSpPr>
      <dsp:spPr>
        <a:xfrm>
          <a:off x="5525633" y="2848628"/>
          <a:ext cx="2852286" cy="20258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Agosto 2024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u="sng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4ta Sesión de trabajo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Construcción Conjunta Proyecto de Resolución “</a:t>
          </a:r>
          <a:r>
            <a:rPr lang="es-ES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Por la cual, se expiden los Lineamientos Técnicos – Administrativos, Estándares y Condiciones Mínimas para el Programa de Alimentación Escolar (PAE), en los establecimientos educativos y </a:t>
          </a:r>
          <a:r>
            <a:rPr lang="es-ES" sz="1100" kern="120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etnoeducativos</a:t>
          </a:r>
          <a:r>
            <a:rPr lang="es-ES" sz="1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oficiales con población perteneciente a las comunidades negras, afrocolombianas, raizales y palenqueras”</a:t>
          </a:r>
          <a:endParaRPr lang="es-CO" sz="11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584969" y="2907964"/>
        <a:ext cx="2733614" cy="1907222"/>
      </dsp:txXfrm>
    </dsp:sp>
    <dsp:sp modelId="{7D048518-128C-4C33-8ED7-FE60FB1D8606}">
      <dsp:nvSpPr>
        <dsp:cNvPr id="0" name=""/>
        <dsp:cNvSpPr/>
      </dsp:nvSpPr>
      <dsp:spPr>
        <a:xfrm rot="10800000">
          <a:off x="5259557" y="3751597"/>
          <a:ext cx="188026" cy="219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5315965" y="3795588"/>
        <a:ext cx="131618" cy="131973"/>
      </dsp:txXfrm>
    </dsp:sp>
    <dsp:sp modelId="{7967C49A-D971-4BDE-839E-05E67779D769}">
      <dsp:nvSpPr>
        <dsp:cNvPr id="0" name=""/>
        <dsp:cNvSpPr/>
      </dsp:nvSpPr>
      <dsp:spPr>
        <a:xfrm>
          <a:off x="4998" y="2723937"/>
          <a:ext cx="5165867" cy="22752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Octubre 2024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u="sng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Revisión y protocolización </a:t>
          </a:r>
          <a:r>
            <a:rPr lang="es-CO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del Proyecto de Resolución “</a:t>
          </a:r>
          <a:r>
            <a:rPr lang="es-E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Por la cual, se expiden los Lineamientos Técnicos – Administrativos, Estándares y Condiciones Mínimas para el Programa de Alimentación Escolar (PAE), en los establecimientos educativos y </a:t>
          </a:r>
          <a:r>
            <a:rPr lang="es-ES" sz="14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etnoeducativos</a:t>
          </a:r>
          <a:r>
            <a:rPr lang="es-E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oficiales con población perteneciente a las comunidades negras, afrocolombianas, raizales y palenqueras”, </a:t>
          </a:r>
          <a:r>
            <a:rPr lang="es-ES" sz="1400" u="sng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en la Comisión IV d</a:t>
          </a:r>
          <a:r>
            <a:rPr lang="es-CO" sz="1400" u="sng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el Espacio Nacional de Consulta Previa (ENCP</a:t>
          </a:r>
          <a:r>
            <a:rPr lang="es-CO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): </a:t>
          </a:r>
          <a:r>
            <a:rPr lang="es-CO" sz="14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Compromiso implementación Ruta de SOCIALIZACIÓN </a:t>
          </a:r>
        </a:p>
      </dsp:txBody>
      <dsp:txXfrm>
        <a:off x="71639" y="2790578"/>
        <a:ext cx="5032585" cy="2141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BA8A0-7952-48C3-A835-5D8F98DAE76E}">
      <dsp:nvSpPr>
        <dsp:cNvPr id="0" name=""/>
        <dsp:cNvSpPr/>
      </dsp:nvSpPr>
      <dsp:spPr>
        <a:xfrm>
          <a:off x="0" y="19033"/>
          <a:ext cx="11815229" cy="810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b="1" kern="1200" dirty="0">
              <a:solidFill>
                <a:schemeClr val="bg1"/>
              </a:solidFill>
            </a:rPr>
            <a:t>RUTA DE DESPLIEGUE INSTITUCIONAL:</a:t>
          </a:r>
        </a:p>
      </dsp:txBody>
      <dsp:txXfrm>
        <a:off x="39580" y="58613"/>
        <a:ext cx="11736069" cy="731650"/>
      </dsp:txXfrm>
    </dsp:sp>
    <dsp:sp modelId="{4FF2FF8E-E80B-4A61-8644-E050999BE411}">
      <dsp:nvSpPr>
        <dsp:cNvPr id="0" name=""/>
        <dsp:cNvSpPr/>
      </dsp:nvSpPr>
      <dsp:spPr>
        <a:xfrm>
          <a:off x="0" y="829843"/>
          <a:ext cx="11815229" cy="442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134" tIns="39370" rIns="220472" bIns="3937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400" kern="1200" dirty="0"/>
            <a:t>Expedición Resolución “PAE para Comunidades Negras, Afrocolombianas, Raizales y Palenqueras” </a:t>
          </a:r>
          <a:r>
            <a:rPr lang="es-ES" sz="2400" b="1" kern="1200" dirty="0">
              <a:solidFill>
                <a:schemeClr val="accent5">
                  <a:lumMod val="60000"/>
                  <a:lumOff val="40000"/>
                </a:schemeClr>
              </a:solidFill>
            </a:rPr>
            <a:t>(Cumplido)</a:t>
          </a:r>
          <a:endParaRPr lang="es-CO" sz="2400" b="1" kern="1200" dirty="0">
            <a:solidFill>
              <a:schemeClr val="accent5">
                <a:lumMod val="60000"/>
                <a:lumOff val="40000"/>
              </a:schemeClr>
            </a:solidFill>
          </a:endParaRPr>
        </a:p>
        <a:p>
          <a:pPr marL="228600" lvl="1" indent="-228600" algn="just" defTabSz="10668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400" kern="1200" dirty="0"/>
            <a:t>Acto protocolario de presentación de la expedición del Acto Normativo </a:t>
          </a:r>
          <a:r>
            <a:rPr lang="es-ES" sz="2400" b="1" kern="1200" dirty="0">
              <a:solidFill>
                <a:schemeClr val="accent5">
                  <a:lumMod val="60000"/>
                  <a:lumOff val="40000"/>
                </a:schemeClr>
              </a:solidFill>
            </a:rPr>
            <a:t>(Pendiente)</a:t>
          </a:r>
          <a:endParaRPr lang="es-CO" sz="2400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just" defTabSz="10668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400" kern="1200" dirty="0"/>
            <a:t>Socialización de los Lineamientos Técnicos – Administrativos, Estándares y Condiciones Mínimas para el Programa de Alimentación Escolar (PAE), en los establecimientos educativos y etnoeducativos oficiales con población perteneciente a las comunidades negras, afrocolombianas, raizales y palenqueras, a las ETC y entes de control (</a:t>
          </a:r>
          <a:r>
            <a:rPr lang="es-ES" sz="2400" b="1" kern="1200" dirty="0">
              <a:solidFill>
                <a:schemeClr val="accent5">
                  <a:lumMod val="60000"/>
                  <a:lumOff val="40000"/>
                </a:schemeClr>
              </a:solidFill>
            </a:rPr>
            <a:t>Un Foro Virtual y un Webinar)</a:t>
          </a:r>
          <a:endParaRPr lang="es-CO" sz="2400" b="1" kern="1200" dirty="0">
            <a:solidFill>
              <a:schemeClr val="accent5">
                <a:lumMod val="60000"/>
                <a:lumOff val="40000"/>
              </a:schemeClr>
            </a:solidFill>
          </a:endParaRPr>
        </a:p>
        <a:p>
          <a:pPr marL="228600" lvl="1" indent="-228600" algn="just" defTabSz="10668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400" kern="1200" dirty="0"/>
            <a:t>Gestión de recursos necesarios para la implementación de la ruta de socialización del  “PAE para comunidades negras, afrocolombianas, raizales y palenqueras. </a:t>
          </a:r>
          <a:endParaRPr lang="es-CO" sz="2400" kern="1200" dirty="0">
            <a:solidFill>
              <a:srgbClr val="C00000"/>
            </a:solidFill>
          </a:endParaRPr>
        </a:p>
      </dsp:txBody>
      <dsp:txXfrm>
        <a:off x="0" y="829843"/>
        <a:ext cx="11815229" cy="4425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BA8A0-7952-48C3-A835-5D8F98DAE76E}">
      <dsp:nvSpPr>
        <dsp:cNvPr id="0" name=""/>
        <dsp:cNvSpPr/>
      </dsp:nvSpPr>
      <dsp:spPr>
        <a:xfrm>
          <a:off x="0" y="173921"/>
          <a:ext cx="11535480" cy="589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/>
            <a:t>RUTA DE SOCIALIZACIÓN TERRITORIAL:</a:t>
          </a:r>
        </a:p>
      </dsp:txBody>
      <dsp:txXfrm>
        <a:off x="28786" y="202707"/>
        <a:ext cx="11477908" cy="532108"/>
      </dsp:txXfrm>
    </dsp:sp>
    <dsp:sp modelId="{4FF2FF8E-E80B-4A61-8644-E050999BE411}">
      <dsp:nvSpPr>
        <dsp:cNvPr id="0" name=""/>
        <dsp:cNvSpPr/>
      </dsp:nvSpPr>
      <dsp:spPr>
        <a:xfrm>
          <a:off x="2306288" y="809006"/>
          <a:ext cx="9132178" cy="4243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6252" tIns="33020" rIns="184912" bIns="33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000" kern="1200" dirty="0"/>
            <a:t>Planeación de los espacios de socialización (Asambleas territoriales y foros regionales).</a:t>
          </a:r>
          <a:endParaRPr lang="es-CO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000" kern="1200" dirty="0"/>
            <a:t>Diseño de material pedagógico y plan de difusión con los lineamientos técnicos-administrativos y estándares y condiciones mínimas para el Programa de Alimentación Escolar- PAE en los establecimientos educativos y etnoeducativos oficiales con población pertenecientes a las comunidades Negras, Afrocolombianas, Raizales y Palenqueras. </a:t>
          </a:r>
          <a:endParaRPr lang="es-CO" sz="2000" kern="1200" dirty="0">
            <a:solidFill>
              <a:srgbClr val="C00000"/>
            </a:solidFill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CO" sz="2000" kern="1200" dirty="0">
            <a:solidFill>
              <a:srgbClr val="C00000"/>
            </a:solidFill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000" kern="1200" dirty="0"/>
            <a:t>Socialización de la Resolución por la cual se expiden los lineamientos técnicos-administrativos y estándares y condiciones mínimas para el Programa de Alimentación Escolar- PAE en los establecimientos educativos y etnoeducativos oficiales con población pertenecientes a las comunidades Negras, Afrocolombianas, Raizales y Palenqueras </a:t>
          </a:r>
          <a:r>
            <a:rPr lang="es-ES" sz="2000" b="1" i="1" kern="1200" dirty="0"/>
            <a:t>(34 asambleas territoriales </a:t>
          </a:r>
          <a:r>
            <a:rPr lang="es-CO" sz="2000" b="1" i="1" kern="1200" dirty="0"/>
            <a:t>)</a:t>
          </a:r>
          <a:endParaRPr lang="es-CO" sz="2000" b="1" i="1" kern="1200" dirty="0">
            <a:solidFill>
              <a:srgbClr val="C00000"/>
            </a:solidFill>
          </a:endParaRPr>
        </a:p>
      </dsp:txBody>
      <dsp:txXfrm>
        <a:off x="2306288" y="809006"/>
        <a:ext cx="9132178" cy="4243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86FD5-F220-4DA1-B253-9EF23056E551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7DEED-E266-4DD9-BE4F-F0DBA1CA49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387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Con este compromiso, iniciamos proceso de recolección de información que nos permitió caracterizar la alimentación propia de las CNARP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F8034-850A-427B-B4D9-A6F69C96CD2E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8179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F8034-850A-427B-B4D9-A6F69C96CD2E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3852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F8034-850A-427B-B4D9-A6F69C96CD2E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9350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F8034-850A-427B-B4D9-A6F69C96CD2E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6012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F8034-850A-427B-B4D9-A6F69C96CD2E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6135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7DEED-E266-4DD9-BE4F-F0DBA1CA4935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3969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39187A-E278-9C09-207C-D7CBAFB8A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A5C5C-6381-428B-8F60-5D0A49E532C7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851E2C-2BA5-DC12-DB3A-7C3D0194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A60F01-B7D3-2468-0947-A29AD8B4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888B4-2EE2-4021-BCA1-FE12B434D3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259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0F3DD-8B7C-9CAA-B01F-68DF8E676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65C421-150D-BA45-CEAA-8C59057D9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E062C3-F6A9-9CD2-246A-E5BC5D32E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540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53A491-8423-BEE4-DBF0-2C088E994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6665B8-5CB4-4604-333E-322262C39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E8B15E-A69B-2AAB-D04D-A45AA24EA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FAFA9C7-A74D-D5AF-EC76-C5FE248660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ECA981-54D9-BFDF-2143-971D04B5F0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70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59FAA-6826-D0B7-A155-78A7E01FC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4D7E1B-4827-C439-7809-9AC6EE3F2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55C8F25-02DE-20A6-DA28-3F91C5056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33940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59A559-6B79-9B6D-6FE1-84745FE7B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0282264-8F03-B499-93B6-BF876258A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B305ED8-4177-A579-09F2-01D486B70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54305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EA91563-097B-F4A8-147C-3B0840F9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DAD0-9EDC-6443-BFB6-192F980E372F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94098BB-71AE-7BD0-1F98-4C663E1E6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6CD549-BEB8-F58C-D6CE-AC544C231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E6E-1E40-314C-B21C-3F1F211323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3610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6FE26A-1D8B-D821-C8A9-517C58250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80D8CF55-1AE2-1D4A-3766-38B6DABBE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8108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B4460-AE58-7AA4-05F4-A29F27D52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98A7F0-0763-7513-4066-774B3C8525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B8416D-0973-70E8-F484-266C17F5A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3897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ECE5-7EC5-6DF4-7A03-490D04B4C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48CACE-AB66-0FBD-1591-3739F72C2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67F4203-9A17-05D3-64D8-2234CF7E7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E2F1A4-2BF1-8F14-7819-5185652C5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27030F6-6CF1-E86D-2056-FA4B43FEFE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9203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DB8977-08F0-9F1A-533D-C58A4BBC8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EFE3DA-761F-00B1-0634-9A0237E41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DB0BB3-C1F9-2D3C-5284-549CAD870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06702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BB2C5-6732-5CA8-8B1E-22FC05ED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C8A95E-594C-B47F-D68E-2B57F03052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0B72B4-66FF-C70A-D458-D9C9F162F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73641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4E161-7086-0746-7341-4A9F845BA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A5C016-A890-DEB5-9BC4-749E8CD60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57557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494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EA91563-097B-F4A8-147C-3B0840F9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DAD0-9EDC-6443-BFB6-192F980E372F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94098BB-71AE-7BD0-1F98-4C663E1E6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6CD549-BEB8-F58C-D6CE-AC544C231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E6E-1E40-314C-B21C-3F1F211323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0362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887D8-EAC6-DF81-148F-F547E879B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F8574C0-4E69-0C79-09EC-86CABF380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A1EA7-E6F4-DB33-042E-9E8BDAF50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88D4-07AE-45DA-85DD-716EB8E55863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145DD7-31D5-0419-094B-C743E27A7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62DD6D-4DBE-358E-BEFF-9C3F3BABD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23730-89E4-4756-8D0D-913B9F78308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4326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896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E04728-39C3-462E-FBCE-2900E10B2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7304"/>
            <a:ext cx="436411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210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7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3DE261-1B5A-C70C-2C2C-563B6B61E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E7C18B-47AC-816E-ADA2-F6CD380464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450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697B79-1093-6E7C-2F5C-075DCA4DD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D11B9E-50A9-2980-80EE-89E5AF2F2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0746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AEE4D3-CC9F-61E3-32F2-ADE8726C2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4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D3279B-F941-57BB-93C5-0DB6C57CC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0334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E1FBB0-C0CC-8B52-892B-D6454387E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625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0141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209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77C7B5-3E0C-1441-54E4-40C629B6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A3CC9C-C8FB-7637-CC4F-9F4FC6D05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8867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.emf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image" Target="../media/image6.emf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5DBAA2B-749B-B6B8-6918-A2A00C930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ADC8BC9-7864-CFF7-C0E9-245B0902A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485DDA-94BC-BBCF-68A2-7646D21725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8A5C5C-6381-428B-8F60-5D0A49E532C7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552BB9-086A-D3A0-63BD-0022DB9D7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602EE9-E81E-E672-37BE-AE4876FCCB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8888B4-2EE2-4021-BCA1-FE12B434D326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EA48BB3-A813-D372-2F16-BF1D6BA1BC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00B35C2-20D5-3370-BB98-4B0D9C28A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7CD38F-D384-FE78-7F52-B161E1B45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64C4A5-5FEB-F012-5C75-FE427C9F70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540CBB-37AD-4899-B1A9-95C3F3DF10FF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E4968A-CCE6-FD5E-4BCF-830EF9C50A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08BB3E-44B3-4B8F-76DC-EDFD0EDA0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568926-6D8F-4449-8CE2-98C8C963A8A9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B7435C9-C079-7345-1E5C-5D4C01A548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4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7" r:id="rId2"/>
    <p:sldLayoutId id="214748369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DE64A0D-080E-98AE-F0F1-8AD0D70E2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3F55AD-235D-C5FC-9824-72DEF1D4E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FD5176-EECA-6A21-40B2-4E956C986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5179DD-C4E1-48F0-813B-F994BB591BBD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A84507-4972-20F7-FF05-FA661C66E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3E3BF9-07F6-934F-92A3-0CED9D5A5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7C8B6C-03E9-4BDC-A13E-09DD093258AE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B87D80-21E9-2AD6-A83D-9550B6F0E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7" y="0"/>
            <a:ext cx="12192000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90ECCE1-2F8D-E51F-CB3A-872AA68108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76" y="5684192"/>
            <a:ext cx="3331923" cy="81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3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7" r:id="rId2"/>
    <p:sldLayoutId id="214748372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CEAB21A-9436-2AD9-5D10-1A8AF8295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862E61-CA98-DAF9-0D4C-32D89791E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0D491B-661D-F704-7C20-6A9B9D155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7F42A2-B835-4EDC-924E-286C1EA03CD6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FA24AA-BED2-669E-5BD4-A4B1952E6D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8193AB-527B-1700-C90D-DA0DAB189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7CE782-D912-4CDC-A26C-95C04FB21556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A9D586D-9C50-1CDB-FB5F-66F696E9707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17" y="-5298"/>
            <a:ext cx="12192000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FAD81E4-7E96-D2D5-678B-36C925313C4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566658" y="5714315"/>
            <a:ext cx="2870670" cy="76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8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400F10-FC52-5B8C-58C4-DC1606505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22E2F5-3554-362A-097A-E2632094A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F071BC-B51A-E8E7-539E-48A367221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01AEBD-78CF-4243-BCE6-8148EE7EEC8D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658BCD-155B-18FB-7738-16B89296E9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1D7970-C488-F237-A199-3A8861B463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4995A-E8B3-4432-9037-C6A399AB271A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1DE7143D-ADFC-0E43-4D46-272EB2C3C2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856"/>
            <a:ext cx="12260061" cy="690627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B799CD-ACFB-913F-449A-EC788FF3D12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639173" y="6053609"/>
            <a:ext cx="2870670" cy="76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666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65" r:id="rId7"/>
    <p:sldLayoutId id="21474837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F25B45-130D-E919-FAB0-8AEA78E50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980B6-B90B-5E11-2CDB-B3E3C455B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A7EAB5-0F9F-1E42-C9AA-F560572028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165DFD-1DB6-4970-B0CC-389A09878E2F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F5BE80-2505-7250-C9D3-9FABE4B1D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DDC2E8-48DE-DEE4-D989-D9441F92D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B85B32-255B-4E98-93DD-1B9C8AA5ACDF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77278C2-CFA9-C3EA-E48E-DBE886810A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2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hyperlink" Target="PRESUPUESTO%20COMISI&#211;N%20IV.xlsx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272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749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F8E3EFA-9EEE-7CB5-9D71-98062CC3A05A}"/>
              </a:ext>
            </a:extLst>
          </p:cNvPr>
          <p:cNvSpPr txBox="1"/>
          <p:nvPr/>
        </p:nvSpPr>
        <p:spPr>
          <a:xfrm>
            <a:off x="533613" y="5310325"/>
            <a:ext cx="50333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Ruta de Socialización territorial e Institucional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EBEC6B-DC82-1ADC-6F85-0600A8D3FB85}"/>
              </a:ext>
            </a:extLst>
          </p:cNvPr>
          <p:cNvSpPr txBox="1"/>
          <p:nvPr/>
        </p:nvSpPr>
        <p:spPr>
          <a:xfrm>
            <a:off x="336666" y="1487773"/>
            <a:ext cx="50333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de Alimentación Escolar para comunidades negras, afrocolombianas, raizales y palenqueras. 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5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FB2A081-E72E-BF47-5060-0BA34E150813}"/>
              </a:ext>
            </a:extLst>
          </p:cNvPr>
          <p:cNvSpPr txBox="1"/>
          <p:nvPr/>
        </p:nvSpPr>
        <p:spPr>
          <a:xfrm>
            <a:off x="3201114" y="151416"/>
            <a:ext cx="7230418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 b="1">
                <a:solidFill>
                  <a:srgbClr val="0D4886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rgbClr val="0D488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ork Sans SemiBold"/>
              </a:rPr>
              <a:t>Antecedente del Compromiso 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D488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ork Sans SemiBold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7058829-EFEB-766C-6939-75033FF9DD78}"/>
              </a:ext>
            </a:extLst>
          </p:cNvPr>
          <p:cNvSpPr txBox="1"/>
          <p:nvPr/>
        </p:nvSpPr>
        <p:spPr>
          <a:xfrm>
            <a:off x="307014" y="1087868"/>
            <a:ext cx="2092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CONPES 4086 de 2022 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EB604B17-ECEE-7BE6-8A55-769D3EC091D3}"/>
              </a:ext>
            </a:extLst>
          </p:cNvPr>
          <p:cNvSpPr/>
          <p:nvPr/>
        </p:nvSpPr>
        <p:spPr>
          <a:xfrm>
            <a:off x="309014" y="3191838"/>
            <a:ext cx="11756296" cy="1015663"/>
          </a:xfrm>
          <a:prstGeom prst="roundRect">
            <a:avLst/>
          </a:prstGeom>
          <a:solidFill>
            <a:srgbClr val="70AD47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“Elaborar y socializar el enfoque diferencial para el reconocimiento de los alimentos y la gastronomía propia de las comunidades Negras, Afrocolombianas, Raizales y Palenqueras en el componente alimentario del PAE para su implementación en territorio</a:t>
            </a:r>
            <a:r>
              <a:rPr kumimoji="0" lang="es-E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kumimoji="0" lang="es-MX" b="0" i="0" u="none" strike="noStrike" kern="0" cap="none" spc="0" normalizeH="0" baseline="0" noProof="0" dirty="0">
              <a:ln>
                <a:noFill/>
              </a:ln>
              <a:solidFill>
                <a:srgbClr val="436CB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ork Sans SemiBold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D3A2808-B40F-482D-6109-4B7748BD93E6}"/>
              </a:ext>
            </a:extLst>
          </p:cNvPr>
          <p:cNvSpPr txBox="1"/>
          <p:nvPr/>
        </p:nvSpPr>
        <p:spPr>
          <a:xfrm>
            <a:off x="2222696" y="1109865"/>
            <a:ext cx="9662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E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ork Sans SemiBold"/>
              </a:rPr>
              <a:t>“</a:t>
            </a:r>
            <a:r>
              <a:rPr lang="es-ES" sz="20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ork Sans SemiBold"/>
              </a:rPr>
              <a:t>Estrategia para el fortalecimiento de la infraestructura básica, social, cultural y deportiva en 171 municipios del país con mayor presencia de comunidades negras, afrodescendientes, raizales y palenqueras”</a:t>
            </a:r>
            <a:endParaRPr lang="es-MX" sz="2000" i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ork Sans SemiBold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76EEC9E-9D2E-BBB2-3315-4692C3B3B424}"/>
              </a:ext>
            </a:extLst>
          </p:cNvPr>
          <p:cNvSpPr txBox="1"/>
          <p:nvPr/>
        </p:nvSpPr>
        <p:spPr>
          <a:xfrm>
            <a:off x="2672862" y="2225343"/>
            <a:ext cx="76528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Línea de acción 1. </a:t>
            </a:r>
            <a:r>
              <a:rPr lang="es-E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Promover la continuidad de trayectorias educativas para la población de los municipios con presencia de personas de las comunidades negras, afrocolombianas, raizales y palenqueras</a:t>
            </a:r>
            <a:r>
              <a:rPr lang="es-E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s-CO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D48F15D8-0169-482B-8C8B-E9B1C0936EC7}"/>
              </a:ext>
            </a:extLst>
          </p:cNvPr>
          <p:cNvSpPr txBox="1">
            <a:spLocks/>
          </p:cNvSpPr>
          <p:nvPr/>
        </p:nvSpPr>
        <p:spPr>
          <a:xfrm>
            <a:off x="4037428" y="4312222"/>
            <a:ext cx="7847558" cy="1913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kumimoji="0" lang="es-CO" sz="1800" b="0" i="1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Diseñar lineamientos técnicos para la operación del PAE que reconozcan derechos diferenciales a las Comunidades Negras, Afrocolombianas, Raizales y Palenqueras, que contribuya a la garantía de soberanía alimentaria, la lucha contra el hambre y la promoción del bienestar integral de los estudiantes en el sistema educativo.”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94A126F-F7DC-47A4-91BE-60C14E859061}"/>
              </a:ext>
            </a:extLst>
          </p:cNvPr>
          <p:cNvSpPr txBox="1">
            <a:spLocks/>
          </p:cNvSpPr>
          <p:nvPr/>
        </p:nvSpPr>
        <p:spPr>
          <a:xfrm>
            <a:off x="307014" y="4441012"/>
            <a:ext cx="3597185" cy="1655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Compromiso acordado en el espacio de consulta previa PND 2022-2026</a:t>
            </a:r>
            <a:br>
              <a:rPr lang="es-CO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CO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NT2-59</a:t>
            </a:r>
          </a:p>
        </p:txBody>
      </p:sp>
    </p:spTree>
    <p:extLst>
      <p:ext uri="{BB962C8B-B14F-4D97-AF65-F5344CB8AC3E}">
        <p14:creationId xmlns:p14="http://schemas.microsoft.com/office/powerpoint/2010/main" val="2021450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C6985645-B69D-74B0-7305-3799D3961168}"/>
              </a:ext>
            </a:extLst>
          </p:cNvPr>
          <p:cNvSpPr txBox="1">
            <a:spLocks/>
          </p:cNvSpPr>
          <p:nvPr/>
        </p:nvSpPr>
        <p:spPr>
          <a:xfrm>
            <a:off x="757145" y="257279"/>
            <a:ext cx="10233789" cy="401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Ruta de trabajo realizada de cara al compromiso…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A36ED5E2-62EA-F288-E6DA-60663DB632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075029"/>
              </p:ext>
            </p:extLst>
          </p:nvPr>
        </p:nvGraphicFramePr>
        <p:xfrm>
          <a:off x="299258" y="804482"/>
          <a:ext cx="11587941" cy="5646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2816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369147E-74BA-C10F-114A-53B44CFDF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270" y="194442"/>
            <a:ext cx="1151982" cy="69490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37A469E-2E76-502A-7333-D1CF8CFCA36E}"/>
              </a:ext>
            </a:extLst>
          </p:cNvPr>
          <p:cNvSpPr/>
          <p:nvPr/>
        </p:nvSpPr>
        <p:spPr>
          <a:xfrm>
            <a:off x="376771" y="293933"/>
            <a:ext cx="253584" cy="516737"/>
          </a:xfrm>
          <a:prstGeom prst="rect">
            <a:avLst/>
          </a:prstGeom>
          <a:gradFill>
            <a:gsLst>
              <a:gs pos="10000">
                <a:srgbClr val="3DB5BE"/>
              </a:gs>
              <a:gs pos="100000">
                <a:srgbClr val="3DB49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0551478-F288-38AA-1075-65E0EA0C4EC9}"/>
              </a:ext>
            </a:extLst>
          </p:cNvPr>
          <p:cNvSpPr txBox="1"/>
          <p:nvPr/>
        </p:nvSpPr>
        <p:spPr>
          <a:xfrm>
            <a:off x="6579484" y="1225097"/>
            <a:ext cx="4982162" cy="4308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1">
            <a:spAutoFit/>
          </a:bodyPr>
          <a:lstStyle/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CO" sz="2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49206461-9093-E288-B79A-92ABA8DB46FC}"/>
              </a:ext>
            </a:extLst>
          </p:cNvPr>
          <p:cNvGraphicFramePr/>
          <p:nvPr/>
        </p:nvGraphicFramePr>
        <p:xfrm>
          <a:off x="122102" y="889348"/>
          <a:ext cx="11815229" cy="527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777BBC33-820D-432C-BF18-5CB9ADB62AA6}"/>
              </a:ext>
            </a:extLst>
          </p:cNvPr>
          <p:cNvSpPr txBox="1">
            <a:spLocks/>
          </p:cNvSpPr>
          <p:nvPr/>
        </p:nvSpPr>
        <p:spPr>
          <a:xfrm>
            <a:off x="858620" y="421546"/>
            <a:ext cx="9762487" cy="401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Compromisos Comisión IV – Acta 29 de Sept al 5 Oct de 2024)</a:t>
            </a:r>
            <a:endParaRPr kumimoji="0" lang="es-CO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417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369147E-74BA-C10F-114A-53B44CFDF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270" y="194442"/>
            <a:ext cx="1151982" cy="69490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37A469E-2E76-502A-7333-D1CF8CFCA36E}"/>
              </a:ext>
            </a:extLst>
          </p:cNvPr>
          <p:cNvSpPr/>
          <p:nvPr/>
        </p:nvSpPr>
        <p:spPr>
          <a:xfrm>
            <a:off x="376771" y="293933"/>
            <a:ext cx="253584" cy="516737"/>
          </a:xfrm>
          <a:prstGeom prst="rect">
            <a:avLst/>
          </a:prstGeom>
          <a:gradFill>
            <a:gsLst>
              <a:gs pos="10000">
                <a:srgbClr val="3DB5BE"/>
              </a:gs>
              <a:gs pos="100000">
                <a:srgbClr val="3DB49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6985645-B69D-74B0-7305-3799D3961168}"/>
              </a:ext>
            </a:extLst>
          </p:cNvPr>
          <p:cNvSpPr txBox="1">
            <a:spLocks/>
          </p:cNvSpPr>
          <p:nvPr/>
        </p:nvSpPr>
        <p:spPr>
          <a:xfrm>
            <a:off x="830485" y="341311"/>
            <a:ext cx="9804690" cy="401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Compromisos Comisión IV – Acta 29 de Sept al 5 Oct de 2024)</a:t>
            </a:r>
            <a:endParaRPr kumimoji="0" lang="es-CO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0551478-F288-38AA-1075-65E0EA0C4EC9}"/>
              </a:ext>
            </a:extLst>
          </p:cNvPr>
          <p:cNvSpPr txBox="1"/>
          <p:nvPr/>
        </p:nvSpPr>
        <p:spPr>
          <a:xfrm>
            <a:off x="6579484" y="1225097"/>
            <a:ext cx="4982162" cy="4308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1">
            <a:spAutoFit/>
          </a:bodyPr>
          <a:lstStyle/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CO" sz="2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49206461-9093-E288-B79A-92ABA8DB4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42193"/>
              </p:ext>
            </p:extLst>
          </p:nvPr>
        </p:nvGraphicFramePr>
        <p:xfrm>
          <a:off x="376771" y="957304"/>
          <a:ext cx="11535481" cy="5181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3F8EA9B-2EAA-4F41-A200-68545D850A4E}"/>
              </a:ext>
            </a:extLst>
          </p:cNvPr>
          <p:cNvSpPr txBox="1"/>
          <p:nvPr/>
        </p:nvSpPr>
        <p:spPr>
          <a:xfrm>
            <a:off x="83273" y="2095455"/>
            <a:ext cx="23124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accent5">
                    <a:lumMod val="75000"/>
                  </a:schemeClr>
                </a:solidFill>
              </a:rPr>
              <a:t>Sesión de trabajo con Comisión IV</a:t>
            </a:r>
          </a:p>
          <a:p>
            <a:pPr algn="ctr"/>
            <a:r>
              <a:rPr lang="es-MX" sz="20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s-MX" sz="2000" b="1" dirty="0" err="1">
                <a:solidFill>
                  <a:schemeClr val="accent4">
                    <a:lumMod val="75000"/>
                  </a:schemeClr>
                </a:solidFill>
              </a:rPr>
              <a:t>Prealistamiento</a:t>
            </a:r>
            <a:r>
              <a:rPr lang="es-MX" sz="2000" b="1" dirty="0">
                <a:solidFill>
                  <a:schemeClr val="accent4">
                    <a:lumMod val="75000"/>
                  </a:schemeClr>
                </a:solidFill>
              </a:rPr>
              <a:t>)</a:t>
            </a:r>
            <a:endParaRPr lang="es-CO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Abrir llave 7">
            <a:extLst>
              <a:ext uri="{FF2B5EF4-FFF2-40B4-BE49-F238E27FC236}">
                <a16:creationId xmlns:a16="http://schemas.microsoft.com/office/drawing/2014/main" id="{0332D004-3707-4B25-9CA6-D40F2B6CADC7}"/>
              </a:ext>
            </a:extLst>
          </p:cNvPr>
          <p:cNvSpPr/>
          <p:nvPr/>
        </p:nvSpPr>
        <p:spPr>
          <a:xfrm>
            <a:off x="2228429" y="1811131"/>
            <a:ext cx="677559" cy="1843935"/>
          </a:xfrm>
          <a:prstGeom prst="leftBrace">
            <a:avLst>
              <a:gd name="adj1" fmla="val 8333"/>
              <a:gd name="adj2" fmla="val 51488"/>
            </a:avLst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1BC0B0-4767-41D6-BC6C-361BF4247813}"/>
              </a:ext>
            </a:extLst>
          </p:cNvPr>
          <p:cNvSpPr txBox="1"/>
          <p:nvPr/>
        </p:nvSpPr>
        <p:spPr>
          <a:xfrm>
            <a:off x="166547" y="4395902"/>
            <a:ext cx="19972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accent5">
                    <a:lumMod val="75000"/>
                  </a:schemeClr>
                </a:solidFill>
              </a:rPr>
              <a:t>Suscripción de contrato con organización afro</a:t>
            </a:r>
          </a:p>
        </p:txBody>
      </p:sp>
      <p:sp>
        <p:nvSpPr>
          <p:cNvPr id="11" name="Abrir llave 10">
            <a:extLst>
              <a:ext uri="{FF2B5EF4-FFF2-40B4-BE49-F238E27FC236}">
                <a16:creationId xmlns:a16="http://schemas.microsoft.com/office/drawing/2014/main" id="{29CCDC85-4A3A-4C15-830D-3575503B2C96}"/>
              </a:ext>
            </a:extLst>
          </p:cNvPr>
          <p:cNvSpPr/>
          <p:nvPr/>
        </p:nvSpPr>
        <p:spPr>
          <a:xfrm>
            <a:off x="2163788" y="4056760"/>
            <a:ext cx="677559" cy="1843935"/>
          </a:xfrm>
          <a:prstGeom prst="leftBrac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79469EA-94C2-456C-B487-D4768B15A7AF}"/>
              </a:ext>
            </a:extLst>
          </p:cNvPr>
          <p:cNvSpPr txBox="1"/>
          <p:nvPr/>
        </p:nvSpPr>
        <p:spPr>
          <a:xfrm>
            <a:off x="247405" y="3568844"/>
            <a:ext cx="183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C00000"/>
                </a:solidFill>
              </a:rPr>
              <a:t>$  254.250.000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4627DA9-9BF2-415B-A0B3-DFD846FF238C}"/>
              </a:ext>
            </a:extLst>
          </p:cNvPr>
          <p:cNvSpPr txBox="1"/>
          <p:nvPr/>
        </p:nvSpPr>
        <p:spPr>
          <a:xfrm>
            <a:off x="166547" y="5463860"/>
            <a:ext cx="2061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C00000"/>
                </a:solidFill>
              </a:rPr>
              <a:t> </a:t>
            </a:r>
            <a:r>
              <a:rPr lang="es-ES" b="1" dirty="0">
                <a:solidFill>
                  <a:srgbClr val="C00000"/>
                </a:solidFill>
              </a:rPr>
              <a:t>$ 4.889.000.000 </a:t>
            </a:r>
            <a:endParaRPr lang="es-E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22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369147E-74BA-C10F-114A-53B44CFDF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270" y="194442"/>
            <a:ext cx="1151982" cy="69490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37A469E-2E76-502A-7333-D1CF8CFCA36E}"/>
              </a:ext>
            </a:extLst>
          </p:cNvPr>
          <p:cNvSpPr/>
          <p:nvPr/>
        </p:nvSpPr>
        <p:spPr>
          <a:xfrm>
            <a:off x="172302" y="148221"/>
            <a:ext cx="253584" cy="516737"/>
          </a:xfrm>
          <a:prstGeom prst="rect">
            <a:avLst/>
          </a:prstGeom>
          <a:gradFill>
            <a:gsLst>
              <a:gs pos="10000">
                <a:srgbClr val="3DB5BE"/>
              </a:gs>
              <a:gs pos="100000">
                <a:srgbClr val="3DB49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6985645-B69D-74B0-7305-3799D3961168}"/>
              </a:ext>
            </a:extLst>
          </p:cNvPr>
          <p:cNvSpPr txBox="1">
            <a:spLocks/>
          </p:cNvSpPr>
          <p:nvPr/>
        </p:nvSpPr>
        <p:spPr>
          <a:xfrm>
            <a:off x="479006" y="371525"/>
            <a:ext cx="9783932" cy="401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b="1" i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PROPUESTA: Ruta de socialización PAE para comunidades negras, afrocolombianas, raizales y palenqueras.</a:t>
            </a:r>
            <a:endParaRPr kumimoji="0" lang="es-CO" sz="2000" b="1" i="1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0551478-F288-38AA-1075-65E0EA0C4EC9}"/>
              </a:ext>
            </a:extLst>
          </p:cNvPr>
          <p:cNvSpPr txBox="1"/>
          <p:nvPr/>
        </p:nvSpPr>
        <p:spPr>
          <a:xfrm>
            <a:off x="6579484" y="1225097"/>
            <a:ext cx="4982162" cy="4308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1">
            <a:spAutoFit/>
          </a:bodyPr>
          <a:lstStyle/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CO" sz="2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728CFFB-1692-406D-B60F-6A32EB571ACB}"/>
              </a:ext>
            </a:extLst>
          </p:cNvPr>
          <p:cNvSpPr txBox="1"/>
          <p:nvPr/>
        </p:nvSpPr>
        <p:spPr>
          <a:xfrm>
            <a:off x="9748641" y="2046796"/>
            <a:ext cx="2361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accent4">
                    <a:lumMod val="75000"/>
                  </a:schemeClr>
                </a:solidFill>
              </a:rPr>
              <a:t>COSTOS</a:t>
            </a:r>
            <a:endParaRPr lang="es-CO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ángulo: esquinas redondeadas 10">
            <a:hlinkClick r:id="" action="ppaction://noaction"/>
            <a:extLst>
              <a:ext uri="{FF2B5EF4-FFF2-40B4-BE49-F238E27FC236}">
                <a16:creationId xmlns:a16="http://schemas.microsoft.com/office/drawing/2014/main" id="{2395CD8C-67B1-4DAE-8014-9EAD90FF4BD9}"/>
              </a:ext>
            </a:extLst>
          </p:cNvPr>
          <p:cNvSpPr/>
          <p:nvPr/>
        </p:nvSpPr>
        <p:spPr>
          <a:xfrm>
            <a:off x="9830937" y="2871765"/>
            <a:ext cx="1698025" cy="5707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PRE-ALISTAMIENTO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5E7EC05B-1056-4BF7-8374-2E2C9C22464A}"/>
              </a:ext>
            </a:extLst>
          </p:cNvPr>
          <p:cNvSpPr/>
          <p:nvPr/>
        </p:nvSpPr>
        <p:spPr>
          <a:xfrm>
            <a:off x="9863621" y="4312933"/>
            <a:ext cx="1810124" cy="8211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SUSCRIPCIÓN DE </a:t>
            </a:r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file"/>
              </a:rPr>
              <a:t>CONTRATO</a:t>
            </a:r>
            <a:endParaRPr lang="es-E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BAA496-C9E2-453D-B1BF-00C762469023}"/>
              </a:ext>
            </a:extLst>
          </p:cNvPr>
          <p:cNvSpPr txBox="1"/>
          <p:nvPr/>
        </p:nvSpPr>
        <p:spPr>
          <a:xfrm>
            <a:off x="9333644" y="3682718"/>
            <a:ext cx="2578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C00000"/>
                </a:solidFill>
              </a:rPr>
              <a:t>$  254.250.000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8CE68AC-4048-4A14-BCEF-3325CA002BE9}"/>
              </a:ext>
            </a:extLst>
          </p:cNvPr>
          <p:cNvSpPr txBox="1"/>
          <p:nvPr/>
        </p:nvSpPr>
        <p:spPr>
          <a:xfrm>
            <a:off x="9389613" y="5195530"/>
            <a:ext cx="25786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C00000"/>
                </a:solidFill>
              </a:rPr>
              <a:t>$ 4.889.000.000</a:t>
            </a:r>
            <a:endParaRPr lang="es-ES" sz="2000" b="1" dirty="0">
              <a:solidFill>
                <a:srgbClr val="C00000"/>
              </a:solidFill>
            </a:endParaRPr>
          </a:p>
          <a:p>
            <a:pPr algn="ctr"/>
            <a:endParaRPr lang="es-ES" sz="1400" b="1" dirty="0"/>
          </a:p>
        </p:txBody>
      </p:sp>
      <p:pic>
        <p:nvPicPr>
          <p:cNvPr id="7" name="Imagen 6" descr="The diagram outlines a multi-step process involving contracting, execution, evaluation, and implementation, specifically targeting Afro-Colombian communities for a project.&#10;&#10;El contenido generado por IA puede ser incorrecto.">
            <a:extLst>
              <a:ext uri="{FF2B5EF4-FFF2-40B4-BE49-F238E27FC236}">
                <a16:creationId xmlns:a16="http://schemas.microsoft.com/office/drawing/2014/main" id="{3760BF1C-9AD3-FE9A-2E76-962A0201F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430" y="932709"/>
            <a:ext cx="8814379" cy="577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64B47C5A-3C0F-4C2A-B141-2D0EFED10B0A}"/>
              </a:ext>
            </a:extLst>
          </p:cNvPr>
          <p:cNvSpPr txBox="1"/>
          <p:nvPr/>
        </p:nvSpPr>
        <p:spPr>
          <a:xfrm>
            <a:off x="774001" y="172365"/>
            <a:ext cx="93204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043142"/>
                </a:solidFill>
                <a:latin typeface="Tahoma"/>
                <a:ea typeface="Tahoma"/>
                <a:cs typeface="Tahoma"/>
              </a:rPr>
              <a:t>Para tener en cuenta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43142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…</a:t>
            </a:r>
            <a:endParaRPr lang="es-CO" sz="24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541DBC9-5406-4FE9-B86E-C8B70D54BBFB}"/>
              </a:ext>
            </a:extLst>
          </p:cNvPr>
          <p:cNvSpPr/>
          <p:nvPr/>
        </p:nvSpPr>
        <p:spPr>
          <a:xfrm>
            <a:off x="546135" y="101715"/>
            <a:ext cx="227866" cy="602967"/>
          </a:xfrm>
          <a:prstGeom prst="rect">
            <a:avLst/>
          </a:prstGeom>
          <a:gradFill>
            <a:gsLst>
              <a:gs pos="10000">
                <a:srgbClr val="3DB5BE"/>
              </a:gs>
              <a:gs pos="100000">
                <a:srgbClr val="3DB49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388C9AC-4ACD-43A6-9960-63109B9CECF1}"/>
              </a:ext>
            </a:extLst>
          </p:cNvPr>
          <p:cNvSpPr txBox="1"/>
          <p:nvPr/>
        </p:nvSpPr>
        <p:spPr>
          <a:xfrm>
            <a:off x="146202" y="1433582"/>
            <a:ext cx="10894835" cy="39908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1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es-CO" sz="2400" kern="1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valores y actividades son “indicativos” obedecen a un cálculo realizado sobre otros procesos de difusión realizados con comunidades negras, afrocolombianas, raizales y palenqueras publicados en SECOP II.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lang="es-CO" sz="2400" kern="1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número de asistentes por asambleas se han tazado teniendo en cuenta la cantidad de personas negras, afrocolombianas, raizales y palenqueras residentes por departamento, como el número de consejos comunitarios y organizaciones y formas y expresiones organizativas de estas comunidades, en consecuencia, el número de asistentes es variables lo que influye en el valor final de cada asamblea y/o foro.</a:t>
            </a:r>
          </a:p>
        </p:txBody>
      </p:sp>
    </p:spTree>
    <p:extLst>
      <p:ext uri="{BB962C8B-B14F-4D97-AF65-F5344CB8AC3E}">
        <p14:creationId xmlns:p14="http://schemas.microsoft.com/office/powerpoint/2010/main" val="4232042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539880" y="-640719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/>
              <a:t>elementos de contexto</a:t>
            </a:r>
            <a:endParaRPr lang="es-CO" dirty="0"/>
          </a:p>
        </p:txBody>
      </p:sp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36E81F89-9CC9-C213-DA89-2B0B6468039E}"/>
              </a:ext>
            </a:extLst>
          </p:cNvPr>
          <p:cNvSpPr/>
          <p:nvPr/>
        </p:nvSpPr>
        <p:spPr>
          <a:xfrm>
            <a:off x="1069992" y="4885458"/>
            <a:ext cx="10390834" cy="190521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Abrir corchete 32">
            <a:extLst>
              <a:ext uri="{FF2B5EF4-FFF2-40B4-BE49-F238E27FC236}">
                <a16:creationId xmlns:a16="http://schemas.microsoft.com/office/drawing/2014/main" id="{401B0929-B2E0-02D0-B1C9-D57123436011}"/>
              </a:ext>
            </a:extLst>
          </p:cNvPr>
          <p:cNvSpPr/>
          <p:nvPr/>
        </p:nvSpPr>
        <p:spPr>
          <a:xfrm rot="16200000">
            <a:off x="1590739" y="4744727"/>
            <a:ext cx="301523" cy="1176830"/>
          </a:xfrm>
          <a:prstGeom prst="leftBracket">
            <a:avLst/>
          </a:prstGeom>
          <a:ln w="3810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BD9A03F-EEA7-10DC-5B85-F2FD69F62FB5}"/>
              </a:ext>
            </a:extLst>
          </p:cNvPr>
          <p:cNvSpPr txBox="1"/>
          <p:nvPr/>
        </p:nvSpPr>
        <p:spPr>
          <a:xfrm>
            <a:off x="3086790" y="5106332"/>
            <a:ext cx="1256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15 Días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BBC1BF19-1137-8A63-2259-E40D262220B6}"/>
              </a:ext>
            </a:extLst>
          </p:cNvPr>
          <p:cNvSpPr txBox="1"/>
          <p:nvPr/>
        </p:nvSpPr>
        <p:spPr>
          <a:xfrm>
            <a:off x="8624011" y="5118514"/>
            <a:ext cx="1311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4 Meses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7339ED8-EF0B-87BA-3BEF-0365B44EEBA0}"/>
              </a:ext>
            </a:extLst>
          </p:cNvPr>
          <p:cNvSpPr txBox="1"/>
          <p:nvPr/>
        </p:nvSpPr>
        <p:spPr>
          <a:xfrm>
            <a:off x="1290138" y="5084987"/>
            <a:ext cx="902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 4 Días</a:t>
            </a:r>
          </a:p>
        </p:txBody>
      </p:sp>
      <p:sp>
        <p:nvSpPr>
          <p:cNvPr id="86" name="Abrir corchete 85">
            <a:extLst>
              <a:ext uri="{FF2B5EF4-FFF2-40B4-BE49-F238E27FC236}">
                <a16:creationId xmlns:a16="http://schemas.microsoft.com/office/drawing/2014/main" id="{0B5B9334-C2FC-F666-45C7-E01649742AEE}"/>
              </a:ext>
            </a:extLst>
          </p:cNvPr>
          <p:cNvSpPr/>
          <p:nvPr/>
        </p:nvSpPr>
        <p:spPr>
          <a:xfrm rot="16200000">
            <a:off x="3477590" y="4320583"/>
            <a:ext cx="287882" cy="2066717"/>
          </a:xfrm>
          <a:prstGeom prst="leftBracket">
            <a:avLst/>
          </a:prstGeom>
          <a:ln w="3810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3" name="Rectángulo: esquinas redondeadas 92">
            <a:extLst>
              <a:ext uri="{FF2B5EF4-FFF2-40B4-BE49-F238E27FC236}">
                <a16:creationId xmlns:a16="http://schemas.microsoft.com/office/drawing/2014/main" id="{1EAC8E45-DAFA-D2FF-E7F0-7330DFE3C805}"/>
              </a:ext>
            </a:extLst>
          </p:cNvPr>
          <p:cNvSpPr/>
          <p:nvPr/>
        </p:nvSpPr>
        <p:spPr>
          <a:xfrm>
            <a:off x="6508975" y="2024084"/>
            <a:ext cx="1279756" cy="62038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ETAPA 1</a:t>
            </a:r>
          </a:p>
          <a:p>
            <a:pPr algn="ctr"/>
            <a:r>
              <a:rPr lang="es-ES" sz="1200" b="1" dirty="0">
                <a:solidFill>
                  <a:schemeClr val="bg1"/>
                </a:solidFill>
              </a:rPr>
              <a:t>ALISTAMIENTO </a:t>
            </a:r>
          </a:p>
        </p:txBody>
      </p:sp>
      <p:sp>
        <p:nvSpPr>
          <p:cNvPr id="95" name="Abrir corchete 94">
            <a:extLst>
              <a:ext uri="{FF2B5EF4-FFF2-40B4-BE49-F238E27FC236}">
                <a16:creationId xmlns:a16="http://schemas.microsoft.com/office/drawing/2014/main" id="{ADAF4C52-22B4-4573-9F90-4773480FCF02}"/>
              </a:ext>
            </a:extLst>
          </p:cNvPr>
          <p:cNvSpPr/>
          <p:nvPr/>
        </p:nvSpPr>
        <p:spPr>
          <a:xfrm rot="16200000">
            <a:off x="9016244" y="3316622"/>
            <a:ext cx="215437" cy="4222366"/>
          </a:xfrm>
          <a:prstGeom prst="leftBracket">
            <a:avLst/>
          </a:prstGeom>
          <a:ln w="3810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6" name="CuadroTexto 105">
            <a:extLst>
              <a:ext uri="{FF2B5EF4-FFF2-40B4-BE49-F238E27FC236}">
                <a16:creationId xmlns:a16="http://schemas.microsoft.com/office/drawing/2014/main" id="{0534DE11-D862-C1E9-49DC-B6F92DEB9C73}"/>
              </a:ext>
            </a:extLst>
          </p:cNvPr>
          <p:cNvSpPr txBox="1"/>
          <p:nvPr/>
        </p:nvSpPr>
        <p:spPr>
          <a:xfrm>
            <a:off x="87476" y="-49787"/>
            <a:ext cx="12355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i="1" dirty="0">
                <a:solidFill>
                  <a:schemeClr val="accent5">
                    <a:lumMod val="75000"/>
                  </a:schemeClr>
                </a:solidFill>
              </a:rPr>
              <a:t>Línea de Tiempo- </a:t>
            </a:r>
            <a:r>
              <a:rPr lang="es-ES" sz="24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Ruta </a:t>
            </a:r>
            <a:r>
              <a:rPr lang="es-MX" sz="24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Ruta de socialización PAE para comunidades negras, afrocolombianas, raizales y palenqueras.</a:t>
            </a:r>
            <a:endParaRPr lang="es-ES" sz="2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A628021C-170C-A530-AEF1-B0957ABD5AFF}"/>
              </a:ext>
            </a:extLst>
          </p:cNvPr>
          <p:cNvCxnSpPr/>
          <p:nvPr/>
        </p:nvCxnSpPr>
        <p:spPr>
          <a:xfrm>
            <a:off x="87476" y="866686"/>
            <a:ext cx="607440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55B14EEF-B3DE-B760-927D-8D24BB1C6180}"/>
              </a:ext>
            </a:extLst>
          </p:cNvPr>
          <p:cNvSpPr/>
          <p:nvPr/>
        </p:nvSpPr>
        <p:spPr>
          <a:xfrm>
            <a:off x="7096571" y="962448"/>
            <a:ext cx="3244931" cy="543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/>
              <a:t>EJECUCIÓN DE CONTRATO-RUTA DE SOCIALIZACIÓN</a:t>
            </a:r>
          </a:p>
        </p:txBody>
      </p:sp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5F50DCAB-FF0E-48D6-A5E5-8DAC56AC4E0E}"/>
              </a:ext>
            </a:extLst>
          </p:cNvPr>
          <p:cNvSpPr/>
          <p:nvPr/>
        </p:nvSpPr>
        <p:spPr>
          <a:xfrm>
            <a:off x="1801974" y="921430"/>
            <a:ext cx="2420479" cy="543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PRE-ALISTAMIENT0</a:t>
            </a:r>
          </a:p>
        </p:txBody>
      </p:sp>
      <p:sp>
        <p:nvSpPr>
          <p:cNvPr id="40" name="Rectángulo: esquinas redondeadas 39">
            <a:extLst>
              <a:ext uri="{FF2B5EF4-FFF2-40B4-BE49-F238E27FC236}">
                <a16:creationId xmlns:a16="http://schemas.microsoft.com/office/drawing/2014/main" id="{118F0529-07C0-441A-AA44-5348E4BE8FD2}"/>
              </a:ext>
            </a:extLst>
          </p:cNvPr>
          <p:cNvSpPr/>
          <p:nvPr/>
        </p:nvSpPr>
        <p:spPr>
          <a:xfrm>
            <a:off x="456057" y="1917324"/>
            <a:ext cx="1339466" cy="5438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Sesión de trabajo Comisión IV </a:t>
            </a:r>
          </a:p>
        </p:txBody>
      </p:sp>
      <p:sp>
        <p:nvSpPr>
          <p:cNvPr id="41" name="Rectángulo: esquinas redondeadas 40">
            <a:extLst>
              <a:ext uri="{FF2B5EF4-FFF2-40B4-BE49-F238E27FC236}">
                <a16:creationId xmlns:a16="http://schemas.microsoft.com/office/drawing/2014/main" id="{1C41CED3-0BED-43D6-AEE3-509E972EB6ED}"/>
              </a:ext>
            </a:extLst>
          </p:cNvPr>
          <p:cNvSpPr/>
          <p:nvPr/>
        </p:nvSpPr>
        <p:spPr>
          <a:xfrm>
            <a:off x="2402425" y="1921483"/>
            <a:ext cx="1279756" cy="5438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Construcción de estudios Previos  </a:t>
            </a:r>
          </a:p>
        </p:txBody>
      </p:sp>
      <p:sp>
        <p:nvSpPr>
          <p:cNvPr id="42" name="Rectángulo: esquinas redondeadas 41">
            <a:extLst>
              <a:ext uri="{FF2B5EF4-FFF2-40B4-BE49-F238E27FC236}">
                <a16:creationId xmlns:a16="http://schemas.microsoft.com/office/drawing/2014/main" id="{47C80864-478F-4D2A-921A-926BE675BCE2}"/>
              </a:ext>
            </a:extLst>
          </p:cNvPr>
          <p:cNvSpPr/>
          <p:nvPr/>
        </p:nvSpPr>
        <p:spPr>
          <a:xfrm>
            <a:off x="4440653" y="1926143"/>
            <a:ext cx="1279756" cy="5438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Suscripción y perfeccionamiento de Contrato </a:t>
            </a:r>
          </a:p>
        </p:txBody>
      </p:sp>
      <p:sp>
        <p:nvSpPr>
          <p:cNvPr id="2" name="Abrir llave 1">
            <a:extLst>
              <a:ext uri="{FF2B5EF4-FFF2-40B4-BE49-F238E27FC236}">
                <a16:creationId xmlns:a16="http://schemas.microsoft.com/office/drawing/2014/main" id="{061E961C-AB0F-4BA3-9481-DB5A2A806ECB}"/>
              </a:ext>
            </a:extLst>
          </p:cNvPr>
          <p:cNvSpPr/>
          <p:nvPr/>
        </p:nvSpPr>
        <p:spPr>
          <a:xfrm rot="5400000">
            <a:off x="2852663" y="-611842"/>
            <a:ext cx="403391" cy="4571177"/>
          </a:xfrm>
          <a:prstGeom prst="leftBrace">
            <a:avLst>
              <a:gd name="adj1" fmla="val 8333"/>
              <a:gd name="adj2" fmla="val 51089"/>
            </a:avLst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Rectángulo: esquinas redondeadas 42">
            <a:extLst>
              <a:ext uri="{FF2B5EF4-FFF2-40B4-BE49-F238E27FC236}">
                <a16:creationId xmlns:a16="http://schemas.microsoft.com/office/drawing/2014/main" id="{E55975C8-CDAB-4E9F-BF56-622121360C67}"/>
              </a:ext>
            </a:extLst>
          </p:cNvPr>
          <p:cNvSpPr/>
          <p:nvPr/>
        </p:nvSpPr>
        <p:spPr>
          <a:xfrm>
            <a:off x="591080" y="2845480"/>
            <a:ext cx="1311965" cy="13796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rgbClr val="002060"/>
                </a:solidFill>
              </a:rPr>
              <a:t>Selección de organización (operador), definición de contenidos y metodología de trabajo </a:t>
            </a:r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id="{D90697A1-066E-463F-B1FD-E85D9493A93C}"/>
              </a:ext>
            </a:extLst>
          </p:cNvPr>
          <p:cNvSpPr/>
          <p:nvPr/>
        </p:nvSpPr>
        <p:spPr>
          <a:xfrm>
            <a:off x="972285" y="2539799"/>
            <a:ext cx="307010" cy="23322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Rectángulo: esquinas redondeadas 44">
            <a:extLst>
              <a:ext uri="{FF2B5EF4-FFF2-40B4-BE49-F238E27FC236}">
                <a16:creationId xmlns:a16="http://schemas.microsoft.com/office/drawing/2014/main" id="{AA0848E7-3187-43B0-84B8-1A10E1C2F204}"/>
              </a:ext>
            </a:extLst>
          </p:cNvPr>
          <p:cNvSpPr/>
          <p:nvPr/>
        </p:nvSpPr>
        <p:spPr>
          <a:xfrm>
            <a:off x="2005790" y="2852454"/>
            <a:ext cx="2187892" cy="13796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rgbClr val="002060"/>
                </a:solidFill>
              </a:rPr>
              <a:t>Recepción de propuesta técnica y financiera remitida  por organización y revisión documentación de la organización étnica por parte del área jurídica y técnica de la UApA </a:t>
            </a:r>
          </a:p>
        </p:txBody>
      </p:sp>
      <p:sp>
        <p:nvSpPr>
          <p:cNvPr id="46" name="Rectángulo: esquinas redondeadas 45">
            <a:extLst>
              <a:ext uri="{FF2B5EF4-FFF2-40B4-BE49-F238E27FC236}">
                <a16:creationId xmlns:a16="http://schemas.microsoft.com/office/drawing/2014/main" id="{03639C88-0297-4926-AB1A-5AAF040BC1C9}"/>
              </a:ext>
            </a:extLst>
          </p:cNvPr>
          <p:cNvSpPr/>
          <p:nvPr/>
        </p:nvSpPr>
        <p:spPr>
          <a:xfrm>
            <a:off x="4323190" y="2831666"/>
            <a:ext cx="1514975" cy="13796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rgbClr val="002060"/>
                </a:solidFill>
              </a:rPr>
              <a:t>Presentación ante comité, firma de contrato y adquisición de garantías y publicación en SECOP II </a:t>
            </a:r>
          </a:p>
        </p:txBody>
      </p:sp>
      <p:sp>
        <p:nvSpPr>
          <p:cNvPr id="47" name="Flecha: hacia abajo 46">
            <a:extLst>
              <a:ext uri="{FF2B5EF4-FFF2-40B4-BE49-F238E27FC236}">
                <a16:creationId xmlns:a16="http://schemas.microsoft.com/office/drawing/2014/main" id="{ED8D1D60-428A-4F76-B7A2-8DD48411B778}"/>
              </a:ext>
            </a:extLst>
          </p:cNvPr>
          <p:cNvSpPr/>
          <p:nvPr/>
        </p:nvSpPr>
        <p:spPr>
          <a:xfrm>
            <a:off x="2946231" y="2533595"/>
            <a:ext cx="307010" cy="23322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Flecha: hacia abajo 47">
            <a:extLst>
              <a:ext uri="{FF2B5EF4-FFF2-40B4-BE49-F238E27FC236}">
                <a16:creationId xmlns:a16="http://schemas.microsoft.com/office/drawing/2014/main" id="{31E286DB-FE45-40EF-A3DD-A17B47FC4DC5}"/>
              </a:ext>
            </a:extLst>
          </p:cNvPr>
          <p:cNvSpPr/>
          <p:nvPr/>
        </p:nvSpPr>
        <p:spPr>
          <a:xfrm>
            <a:off x="4988304" y="2575041"/>
            <a:ext cx="307010" cy="23322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0" name="Abrir corchete 49">
            <a:extLst>
              <a:ext uri="{FF2B5EF4-FFF2-40B4-BE49-F238E27FC236}">
                <a16:creationId xmlns:a16="http://schemas.microsoft.com/office/drawing/2014/main" id="{E56100E5-643D-4F3C-98F1-5C3DB75C4E43}"/>
              </a:ext>
            </a:extLst>
          </p:cNvPr>
          <p:cNvSpPr/>
          <p:nvPr/>
        </p:nvSpPr>
        <p:spPr>
          <a:xfrm rot="16200000">
            <a:off x="5526619" y="4530855"/>
            <a:ext cx="318542" cy="1646171"/>
          </a:xfrm>
          <a:prstGeom prst="leftBracket">
            <a:avLst/>
          </a:prstGeom>
          <a:ln w="3810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FBC15AA1-124B-407B-8DA1-1EAEB7397671}"/>
              </a:ext>
            </a:extLst>
          </p:cNvPr>
          <p:cNvSpPr txBox="1"/>
          <p:nvPr/>
        </p:nvSpPr>
        <p:spPr>
          <a:xfrm>
            <a:off x="5114544" y="5131957"/>
            <a:ext cx="1256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15 Días</a:t>
            </a:r>
          </a:p>
        </p:txBody>
      </p:sp>
      <p:sp>
        <p:nvSpPr>
          <p:cNvPr id="52" name="Abrir llave 51">
            <a:extLst>
              <a:ext uri="{FF2B5EF4-FFF2-40B4-BE49-F238E27FC236}">
                <a16:creationId xmlns:a16="http://schemas.microsoft.com/office/drawing/2014/main" id="{19D5278B-78F0-4793-A6EC-4CD6B4DC142A}"/>
              </a:ext>
            </a:extLst>
          </p:cNvPr>
          <p:cNvSpPr/>
          <p:nvPr/>
        </p:nvSpPr>
        <p:spPr>
          <a:xfrm rot="5400000">
            <a:off x="8591918" y="-361234"/>
            <a:ext cx="403391" cy="4218620"/>
          </a:xfrm>
          <a:prstGeom prst="leftBrace">
            <a:avLst>
              <a:gd name="adj1" fmla="val 8333"/>
              <a:gd name="adj2" fmla="val 51089"/>
            </a:avLst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3" name="Rectángulo: esquinas redondeadas 52">
            <a:extLst>
              <a:ext uri="{FF2B5EF4-FFF2-40B4-BE49-F238E27FC236}">
                <a16:creationId xmlns:a16="http://schemas.microsoft.com/office/drawing/2014/main" id="{1F006691-6D77-4AD3-A164-667AE85C65A7}"/>
              </a:ext>
            </a:extLst>
          </p:cNvPr>
          <p:cNvSpPr/>
          <p:nvPr/>
        </p:nvSpPr>
        <p:spPr>
          <a:xfrm>
            <a:off x="8137638" y="1965240"/>
            <a:ext cx="1279756" cy="64640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ETAPA 2</a:t>
            </a:r>
          </a:p>
          <a:p>
            <a:pPr algn="ctr"/>
            <a:r>
              <a:rPr lang="es-ES" sz="1200" b="1" dirty="0">
                <a:solidFill>
                  <a:schemeClr val="bg1"/>
                </a:solidFill>
              </a:rPr>
              <a:t>EJECUCIÓN </a:t>
            </a:r>
          </a:p>
        </p:txBody>
      </p:sp>
      <p:sp>
        <p:nvSpPr>
          <p:cNvPr id="54" name="Rectángulo: esquinas redondeadas 53">
            <a:extLst>
              <a:ext uri="{FF2B5EF4-FFF2-40B4-BE49-F238E27FC236}">
                <a16:creationId xmlns:a16="http://schemas.microsoft.com/office/drawing/2014/main" id="{EFCC7171-6ECE-44BB-83EF-D50E952C54E8}"/>
              </a:ext>
            </a:extLst>
          </p:cNvPr>
          <p:cNvSpPr/>
          <p:nvPr/>
        </p:nvSpPr>
        <p:spPr>
          <a:xfrm>
            <a:off x="9821803" y="1992038"/>
            <a:ext cx="1279756" cy="6641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ETAPA 3</a:t>
            </a:r>
          </a:p>
          <a:p>
            <a:pPr algn="ctr"/>
            <a:r>
              <a:rPr lang="es-ES" sz="1200" b="1" dirty="0">
                <a:solidFill>
                  <a:schemeClr val="bg1"/>
                </a:solidFill>
              </a:rPr>
              <a:t>EVALUACIÓN </a:t>
            </a:r>
          </a:p>
        </p:txBody>
      </p:sp>
      <p:sp>
        <p:nvSpPr>
          <p:cNvPr id="55" name="Flecha: hacia abajo 54">
            <a:extLst>
              <a:ext uri="{FF2B5EF4-FFF2-40B4-BE49-F238E27FC236}">
                <a16:creationId xmlns:a16="http://schemas.microsoft.com/office/drawing/2014/main" id="{A6C95F44-5C99-4641-A3DD-44F0E0D8C191}"/>
              </a:ext>
            </a:extLst>
          </p:cNvPr>
          <p:cNvSpPr/>
          <p:nvPr/>
        </p:nvSpPr>
        <p:spPr>
          <a:xfrm>
            <a:off x="7030716" y="2654881"/>
            <a:ext cx="307010" cy="23322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6" name="Flecha: hacia abajo 55">
            <a:extLst>
              <a:ext uri="{FF2B5EF4-FFF2-40B4-BE49-F238E27FC236}">
                <a16:creationId xmlns:a16="http://schemas.microsoft.com/office/drawing/2014/main" id="{5AB029F4-924F-4140-9AF4-FC0A88CEAA01}"/>
              </a:ext>
            </a:extLst>
          </p:cNvPr>
          <p:cNvSpPr/>
          <p:nvPr/>
        </p:nvSpPr>
        <p:spPr>
          <a:xfrm>
            <a:off x="8624011" y="2622268"/>
            <a:ext cx="307010" cy="23322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7" name="Flecha: hacia abajo 56">
            <a:extLst>
              <a:ext uri="{FF2B5EF4-FFF2-40B4-BE49-F238E27FC236}">
                <a16:creationId xmlns:a16="http://schemas.microsoft.com/office/drawing/2014/main" id="{81492FD4-49D0-4997-9A16-178B288B0AA6}"/>
              </a:ext>
            </a:extLst>
          </p:cNvPr>
          <p:cNvSpPr/>
          <p:nvPr/>
        </p:nvSpPr>
        <p:spPr>
          <a:xfrm>
            <a:off x="10341502" y="2676497"/>
            <a:ext cx="307010" cy="23322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8" name="Rectángulo: esquinas redondeadas 57">
            <a:extLst>
              <a:ext uri="{FF2B5EF4-FFF2-40B4-BE49-F238E27FC236}">
                <a16:creationId xmlns:a16="http://schemas.microsoft.com/office/drawing/2014/main" id="{6271BEA6-C568-4874-80AE-0407E5B8450A}"/>
              </a:ext>
            </a:extLst>
          </p:cNvPr>
          <p:cNvSpPr/>
          <p:nvPr/>
        </p:nvSpPr>
        <p:spPr>
          <a:xfrm>
            <a:off x="6546813" y="2886058"/>
            <a:ext cx="1204079" cy="13612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rgbClr val="002060"/>
                </a:solidFill>
              </a:rPr>
              <a:t>Apropiación de la metodología concertada   y contratación de personal</a:t>
            </a:r>
          </a:p>
        </p:txBody>
      </p:sp>
      <p:sp>
        <p:nvSpPr>
          <p:cNvPr id="59" name="Rectángulo: esquinas redondeadas 58">
            <a:extLst>
              <a:ext uri="{FF2B5EF4-FFF2-40B4-BE49-F238E27FC236}">
                <a16:creationId xmlns:a16="http://schemas.microsoft.com/office/drawing/2014/main" id="{85A469B1-7B4B-4DA2-A321-B7DD2EE185BC}"/>
              </a:ext>
            </a:extLst>
          </p:cNvPr>
          <p:cNvSpPr/>
          <p:nvPr/>
        </p:nvSpPr>
        <p:spPr>
          <a:xfrm>
            <a:off x="8175476" y="2909720"/>
            <a:ext cx="1204079" cy="13612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rgbClr val="002060"/>
                </a:solidFill>
              </a:rPr>
              <a:t>Realización de 34 asambleas y 7 foros</a:t>
            </a:r>
          </a:p>
        </p:txBody>
      </p:sp>
      <p:sp>
        <p:nvSpPr>
          <p:cNvPr id="60" name="Rectángulo: esquinas redondeadas 59">
            <a:extLst>
              <a:ext uri="{FF2B5EF4-FFF2-40B4-BE49-F238E27FC236}">
                <a16:creationId xmlns:a16="http://schemas.microsoft.com/office/drawing/2014/main" id="{98854C75-0E95-4714-958F-F08F9FA5DA33}"/>
              </a:ext>
            </a:extLst>
          </p:cNvPr>
          <p:cNvSpPr/>
          <p:nvPr/>
        </p:nvSpPr>
        <p:spPr>
          <a:xfrm>
            <a:off x="9728113" y="2907781"/>
            <a:ext cx="1590823" cy="13612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rgbClr val="002060"/>
                </a:solidFill>
              </a:rPr>
              <a:t>Sesión de trabajo con la Comisión IV, para presentación de resultados y evaluación de las actividades</a:t>
            </a:r>
          </a:p>
        </p:txBody>
      </p:sp>
      <p:sp>
        <p:nvSpPr>
          <p:cNvPr id="61" name="Rectángulo: esquinas redondeadas 60">
            <a:extLst>
              <a:ext uri="{FF2B5EF4-FFF2-40B4-BE49-F238E27FC236}">
                <a16:creationId xmlns:a16="http://schemas.microsoft.com/office/drawing/2014/main" id="{DB7151CC-8654-43F4-BEEB-ADAD89673C33}"/>
              </a:ext>
            </a:extLst>
          </p:cNvPr>
          <p:cNvSpPr/>
          <p:nvPr/>
        </p:nvSpPr>
        <p:spPr>
          <a:xfrm>
            <a:off x="9862215" y="5849767"/>
            <a:ext cx="1428471" cy="78808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Responsable:  UApA  con </a:t>
            </a:r>
            <a:r>
              <a:rPr lang="es-ES" sz="1400" b="1" dirty="0" err="1">
                <a:solidFill>
                  <a:schemeClr val="bg1"/>
                </a:solidFill>
              </a:rPr>
              <a:t>Mineducación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62" name="Rectángulo: esquinas redondeadas 61">
            <a:extLst>
              <a:ext uri="{FF2B5EF4-FFF2-40B4-BE49-F238E27FC236}">
                <a16:creationId xmlns:a16="http://schemas.microsoft.com/office/drawing/2014/main" id="{3D5B001E-EF52-4437-A11F-59BD50D75406}"/>
              </a:ext>
            </a:extLst>
          </p:cNvPr>
          <p:cNvSpPr/>
          <p:nvPr/>
        </p:nvSpPr>
        <p:spPr>
          <a:xfrm>
            <a:off x="2489231" y="4367684"/>
            <a:ext cx="1270893" cy="40339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Responsable:  UApA </a:t>
            </a:r>
          </a:p>
        </p:txBody>
      </p:sp>
      <p:sp>
        <p:nvSpPr>
          <p:cNvPr id="63" name="Rectángulo: esquinas redondeadas 62">
            <a:extLst>
              <a:ext uri="{FF2B5EF4-FFF2-40B4-BE49-F238E27FC236}">
                <a16:creationId xmlns:a16="http://schemas.microsoft.com/office/drawing/2014/main" id="{CCC8F420-77FB-4745-85EA-E129E85CEF18}"/>
              </a:ext>
            </a:extLst>
          </p:cNvPr>
          <p:cNvSpPr/>
          <p:nvPr/>
        </p:nvSpPr>
        <p:spPr>
          <a:xfrm>
            <a:off x="4506362" y="4352360"/>
            <a:ext cx="1270893" cy="40339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Responsable:  UApA </a:t>
            </a:r>
          </a:p>
        </p:txBody>
      </p:sp>
      <p:sp>
        <p:nvSpPr>
          <p:cNvPr id="64" name="Rectángulo: esquinas redondeadas 63">
            <a:extLst>
              <a:ext uri="{FF2B5EF4-FFF2-40B4-BE49-F238E27FC236}">
                <a16:creationId xmlns:a16="http://schemas.microsoft.com/office/drawing/2014/main" id="{56066389-7E62-4485-86EA-0AC6FCB19574}"/>
              </a:ext>
            </a:extLst>
          </p:cNvPr>
          <p:cNvSpPr/>
          <p:nvPr/>
        </p:nvSpPr>
        <p:spPr>
          <a:xfrm>
            <a:off x="6852054" y="4381280"/>
            <a:ext cx="4410060" cy="40339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Responsable:  Organización contratada por la  UApA </a:t>
            </a:r>
          </a:p>
        </p:txBody>
      </p:sp>
      <p:sp>
        <p:nvSpPr>
          <p:cNvPr id="65" name="Rectángulo: esquinas redondeadas 64">
            <a:extLst>
              <a:ext uri="{FF2B5EF4-FFF2-40B4-BE49-F238E27FC236}">
                <a16:creationId xmlns:a16="http://schemas.microsoft.com/office/drawing/2014/main" id="{EC247BBE-BC5B-454E-91CA-51443C13BD7E}"/>
              </a:ext>
            </a:extLst>
          </p:cNvPr>
          <p:cNvSpPr/>
          <p:nvPr/>
        </p:nvSpPr>
        <p:spPr>
          <a:xfrm>
            <a:off x="3318745" y="5750104"/>
            <a:ext cx="1494492" cy="10263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/>
              <a:t>ACTO  </a:t>
            </a:r>
            <a:r>
              <a:rPr lang="es-MX" sz="1050" b="1" dirty="0"/>
              <a:t>PROTOCOLARIO DE PRESENTACIÓN DE LA RESOLUCIÒN 051 DE 2025</a:t>
            </a:r>
          </a:p>
        </p:txBody>
      </p:sp>
      <p:sp>
        <p:nvSpPr>
          <p:cNvPr id="66" name="Rectángulo: esquinas redondeadas 65">
            <a:extLst>
              <a:ext uri="{FF2B5EF4-FFF2-40B4-BE49-F238E27FC236}">
                <a16:creationId xmlns:a16="http://schemas.microsoft.com/office/drawing/2014/main" id="{2217A94A-AA09-4E90-9A2E-33AB53F0B26B}"/>
              </a:ext>
            </a:extLst>
          </p:cNvPr>
          <p:cNvSpPr/>
          <p:nvPr/>
        </p:nvSpPr>
        <p:spPr>
          <a:xfrm>
            <a:off x="4885297" y="5722350"/>
            <a:ext cx="4904858" cy="102636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rgbClr val="002060"/>
                </a:solidFill>
              </a:rPr>
              <a:t>Acto de presentación de la Resolución 051 de 2025 por parte del Ministro de Educación con presencia de delegados y/o comisionados de la Comisión Pedagógica y la Comisión IV del ENCP</a:t>
            </a:r>
          </a:p>
        </p:txBody>
      </p:sp>
      <p:sp>
        <p:nvSpPr>
          <p:cNvPr id="69" name="Rectángulo: esquinas redondeadas 68">
            <a:extLst>
              <a:ext uri="{FF2B5EF4-FFF2-40B4-BE49-F238E27FC236}">
                <a16:creationId xmlns:a16="http://schemas.microsoft.com/office/drawing/2014/main" id="{7399EBA5-7E69-4AA3-AFF7-4E5BAD42DECB}"/>
              </a:ext>
            </a:extLst>
          </p:cNvPr>
          <p:cNvSpPr/>
          <p:nvPr/>
        </p:nvSpPr>
        <p:spPr>
          <a:xfrm>
            <a:off x="680938" y="4322540"/>
            <a:ext cx="1270893" cy="40339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Responsable:  UApA </a:t>
            </a:r>
          </a:p>
        </p:txBody>
      </p:sp>
      <p:sp>
        <p:nvSpPr>
          <p:cNvPr id="70" name="Flecha: hacia abajo 69">
            <a:extLst>
              <a:ext uri="{FF2B5EF4-FFF2-40B4-BE49-F238E27FC236}">
                <a16:creationId xmlns:a16="http://schemas.microsoft.com/office/drawing/2014/main" id="{13EEF330-7AAE-4805-987F-F378FCA057A2}"/>
              </a:ext>
            </a:extLst>
          </p:cNvPr>
          <p:cNvSpPr/>
          <p:nvPr/>
        </p:nvSpPr>
        <p:spPr>
          <a:xfrm rot="16200000">
            <a:off x="5890379" y="3346388"/>
            <a:ext cx="615753" cy="39179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8CA727F4-0CEA-4167-9D05-1B9E9EA660B2}"/>
              </a:ext>
            </a:extLst>
          </p:cNvPr>
          <p:cNvSpPr txBox="1"/>
          <p:nvPr/>
        </p:nvSpPr>
        <p:spPr>
          <a:xfrm>
            <a:off x="772417" y="5806857"/>
            <a:ext cx="2269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En cualquier momento  antes del inicio de la ejecución del contrato</a:t>
            </a:r>
          </a:p>
        </p:txBody>
      </p:sp>
      <p:sp>
        <p:nvSpPr>
          <p:cNvPr id="74" name="Flecha: hacia abajo 73">
            <a:extLst>
              <a:ext uri="{FF2B5EF4-FFF2-40B4-BE49-F238E27FC236}">
                <a16:creationId xmlns:a16="http://schemas.microsoft.com/office/drawing/2014/main" id="{7E9CEB5A-1AF1-4C3B-B9CD-607E8E4BF06D}"/>
              </a:ext>
            </a:extLst>
          </p:cNvPr>
          <p:cNvSpPr/>
          <p:nvPr/>
        </p:nvSpPr>
        <p:spPr>
          <a:xfrm rot="16200000">
            <a:off x="2831715" y="6096917"/>
            <a:ext cx="565822" cy="27723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8636393"/>
      </p:ext>
    </p:extLst>
  </p:cSld>
  <p:clrMapOvr>
    <a:masterClrMapping/>
  </p:clrMapOvr>
</p:sld>
</file>

<file path=ppt/theme/theme1.xml><?xml version="1.0" encoding="utf-8"?>
<a:theme xmlns:a="http://schemas.openxmlformats.org/drawingml/2006/main" name="7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9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784fa80-0515-459a-97e3-40113f9e5abc}" enabled="0" method="" siteId="{7784fa80-0515-459a-97e3-40113f9e5a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3430</TotalTime>
  <Words>1137</Words>
  <Application>Microsoft Office PowerPoint</Application>
  <PresentationFormat>Panorámica</PresentationFormat>
  <Paragraphs>95</Paragraphs>
  <Slides>10</Slides>
  <Notes>6</Notes>
  <HiddenSlides>2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10</vt:i4>
      </vt:variant>
    </vt:vector>
  </HeadingPairs>
  <TitlesOfParts>
    <vt:vector size="21" baseType="lpstr">
      <vt:lpstr>Aptos</vt:lpstr>
      <vt:lpstr>Aptos Display</vt:lpstr>
      <vt:lpstr>Arial</vt:lpstr>
      <vt:lpstr>Symbol</vt:lpstr>
      <vt:lpstr>Tahoma</vt:lpstr>
      <vt:lpstr>7_Diseño personalizado</vt:lpstr>
      <vt:lpstr>3_Diseño personalizado</vt:lpstr>
      <vt:lpstr>5_Diseño personalizado</vt:lpstr>
      <vt:lpstr>1_Diseño personalizado</vt:lpstr>
      <vt:lpstr>4_Diseño personalizado</vt:lpstr>
      <vt:lpstr>9_Diseño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Carlos Andres Acevedo Montoya</cp:lastModifiedBy>
  <cp:revision>7</cp:revision>
  <dcterms:created xsi:type="dcterms:W3CDTF">2025-02-13T14:22:26Z</dcterms:created>
  <dcterms:modified xsi:type="dcterms:W3CDTF">2026-07-30T19:07:38Z</dcterms:modified>
</cp:coreProperties>
</file>