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29" r:id="rId2"/>
    <p:sldId id="630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Andres Acevedo Montoya" userId="89ee5da9-1869-4064-b925-6bf524f4c9a7" providerId="ADAL" clId="{C07F9616-8A6E-4229-93C3-11A73317CF06}"/>
    <pc:docChg chg="undo custSel addSld delSld modSld">
      <pc:chgData name="Carlos Andres Acevedo Montoya" userId="89ee5da9-1869-4064-b925-6bf524f4c9a7" providerId="ADAL" clId="{C07F9616-8A6E-4229-93C3-11A73317CF06}" dt="2026-05-20T19:35:31.961" v="337" actId="403"/>
      <pc:docMkLst>
        <pc:docMk/>
      </pc:docMkLst>
      <pc:sldChg chg="addSp delSp modSp mod addAnim delAnim modAnim">
        <pc:chgData name="Carlos Andres Acevedo Montoya" userId="89ee5da9-1869-4064-b925-6bf524f4c9a7" providerId="ADAL" clId="{C07F9616-8A6E-4229-93C3-11A73317CF06}" dt="2026-05-20T19:30:40.572" v="298" actId="20577"/>
        <pc:sldMkLst>
          <pc:docMk/>
          <pc:sldMk cId="699377319" sldId="629"/>
        </pc:sldMkLst>
        <pc:spChg chg="add del mod">
          <ac:chgData name="Carlos Andres Acevedo Montoya" userId="89ee5da9-1869-4064-b925-6bf524f4c9a7" providerId="ADAL" clId="{C07F9616-8A6E-4229-93C3-11A73317CF06}" dt="2026-05-20T19:26:58.644" v="79" actId="478"/>
          <ac:spMkLst>
            <pc:docMk/>
            <pc:sldMk cId="699377319" sldId="629"/>
            <ac:spMk id="3" creationId="{6E220948-273E-FAE8-48C9-C9110CF61A91}"/>
          </ac:spMkLst>
        </pc:spChg>
        <pc:spChg chg="add del mod">
          <ac:chgData name="Carlos Andres Acevedo Montoya" userId="89ee5da9-1869-4064-b925-6bf524f4c9a7" providerId="ADAL" clId="{C07F9616-8A6E-4229-93C3-11A73317CF06}" dt="2026-05-20T19:28:04.223" v="80" actId="478"/>
          <ac:spMkLst>
            <pc:docMk/>
            <pc:sldMk cId="699377319" sldId="629"/>
            <ac:spMk id="5" creationId="{F78E2EE3-E890-0BBA-547F-419A0390B235}"/>
          </ac:spMkLst>
        </pc:spChg>
        <pc:spChg chg="add del mod">
          <ac:chgData name="Carlos Andres Acevedo Montoya" userId="89ee5da9-1869-4064-b925-6bf524f4c9a7" providerId="ADAL" clId="{C07F9616-8A6E-4229-93C3-11A73317CF06}" dt="2026-05-20T19:28:13.107" v="84" actId="1076"/>
          <ac:spMkLst>
            <pc:docMk/>
            <pc:sldMk cId="699377319" sldId="629"/>
            <ac:spMk id="6" creationId="{5EE72C75-1C3A-6834-52FB-62A2310C586E}"/>
          </ac:spMkLst>
        </pc:spChg>
        <pc:spChg chg="add mod">
          <ac:chgData name="Carlos Andres Acevedo Montoya" userId="89ee5da9-1869-4064-b925-6bf524f4c9a7" providerId="ADAL" clId="{C07F9616-8A6E-4229-93C3-11A73317CF06}" dt="2026-05-20T19:28:22.890" v="87" actId="1076"/>
          <ac:spMkLst>
            <pc:docMk/>
            <pc:sldMk cId="699377319" sldId="629"/>
            <ac:spMk id="8" creationId="{CE624A83-439F-24A8-0440-3605B647D498}"/>
          </ac:spMkLst>
        </pc:spChg>
        <pc:spChg chg="add mod">
          <ac:chgData name="Carlos Andres Acevedo Montoya" userId="89ee5da9-1869-4064-b925-6bf524f4c9a7" providerId="ADAL" clId="{C07F9616-8A6E-4229-93C3-11A73317CF06}" dt="2026-05-20T19:28:42.838" v="92" actId="1076"/>
          <ac:spMkLst>
            <pc:docMk/>
            <pc:sldMk cId="699377319" sldId="629"/>
            <ac:spMk id="10" creationId="{A077C445-4148-426A-5C42-E98530D2BE8F}"/>
          </ac:spMkLst>
        </pc:spChg>
        <pc:spChg chg="del mod">
          <ac:chgData name="Carlos Andres Acevedo Montoya" userId="89ee5da9-1869-4064-b925-6bf524f4c9a7" providerId="ADAL" clId="{C07F9616-8A6E-4229-93C3-11A73317CF06}" dt="2026-05-20T19:28:09.177" v="83" actId="478"/>
          <ac:spMkLst>
            <pc:docMk/>
            <pc:sldMk cId="699377319" sldId="629"/>
            <ac:spMk id="17" creationId="{CED11D6D-952D-B697-9BFC-9651CE36F224}"/>
          </ac:spMkLst>
        </pc:spChg>
        <pc:spChg chg="add del mod">
          <ac:chgData name="Carlos Andres Acevedo Montoya" userId="89ee5da9-1869-4064-b925-6bf524f4c9a7" providerId="ADAL" clId="{C07F9616-8A6E-4229-93C3-11A73317CF06}" dt="2026-05-20T19:26:56.421" v="78" actId="478"/>
          <ac:spMkLst>
            <pc:docMk/>
            <pc:sldMk cId="699377319" sldId="629"/>
            <ac:spMk id="69" creationId="{39C514E2-5446-47BE-A511-8CC0127758AD}"/>
          </ac:spMkLst>
        </pc:spChg>
        <pc:spChg chg="del">
          <ac:chgData name="Carlos Andres Acevedo Montoya" userId="89ee5da9-1869-4064-b925-6bf524f4c9a7" providerId="ADAL" clId="{C07F9616-8A6E-4229-93C3-11A73317CF06}" dt="2026-05-20T19:28:14.567" v="85" actId="478"/>
          <ac:spMkLst>
            <pc:docMk/>
            <pc:sldMk cId="699377319" sldId="629"/>
            <ac:spMk id="70" creationId="{C43843D7-8B5B-4F35-B561-9A77BA8A7E49}"/>
          </ac:spMkLst>
        </pc:spChg>
        <pc:spChg chg="add del mod">
          <ac:chgData name="Carlos Andres Acevedo Montoya" userId="89ee5da9-1869-4064-b925-6bf524f4c9a7" providerId="ADAL" clId="{C07F9616-8A6E-4229-93C3-11A73317CF06}" dt="2026-05-20T19:28:22.890" v="87" actId="1076"/>
          <ac:spMkLst>
            <pc:docMk/>
            <pc:sldMk cId="699377319" sldId="629"/>
            <ac:spMk id="71" creationId="{5A5511FA-33A7-4006-AD8A-1D2A5FC513DA}"/>
          </ac:spMkLst>
        </pc:spChg>
        <pc:spChg chg="mod">
          <ac:chgData name="Carlos Andres Acevedo Montoya" userId="89ee5da9-1869-4064-b925-6bf524f4c9a7" providerId="ADAL" clId="{C07F9616-8A6E-4229-93C3-11A73317CF06}" dt="2026-05-20T19:28:35.206" v="90" actId="14100"/>
          <ac:spMkLst>
            <pc:docMk/>
            <pc:sldMk cId="699377319" sldId="629"/>
            <ac:spMk id="72" creationId="{A702F86C-AA94-4432-80B3-AF672D8A69DF}"/>
          </ac:spMkLst>
        </pc:spChg>
        <pc:spChg chg="del mod">
          <ac:chgData name="Carlos Andres Acevedo Montoya" userId="89ee5da9-1869-4064-b925-6bf524f4c9a7" providerId="ADAL" clId="{C07F9616-8A6E-4229-93C3-11A73317CF06}" dt="2026-05-20T19:28:26.654" v="89" actId="478"/>
          <ac:spMkLst>
            <pc:docMk/>
            <pc:sldMk cId="699377319" sldId="629"/>
            <ac:spMk id="73" creationId="{56A2E520-17D9-4891-A9B6-7149C7ECAD57}"/>
          </ac:spMkLst>
        </pc:spChg>
        <pc:spChg chg="mod">
          <ac:chgData name="Carlos Andres Acevedo Montoya" userId="89ee5da9-1869-4064-b925-6bf524f4c9a7" providerId="ADAL" clId="{C07F9616-8A6E-4229-93C3-11A73317CF06}" dt="2026-05-20T19:28:38.282" v="91" actId="1076"/>
          <ac:spMkLst>
            <pc:docMk/>
            <pc:sldMk cId="699377319" sldId="629"/>
            <ac:spMk id="74" creationId="{8829546C-CEE8-46BA-80FD-7F3D5160DE24}"/>
          </ac:spMkLst>
        </pc:spChg>
        <pc:spChg chg="del mod">
          <ac:chgData name="Carlos Andres Acevedo Montoya" userId="89ee5da9-1869-4064-b925-6bf524f4c9a7" providerId="ADAL" clId="{C07F9616-8A6E-4229-93C3-11A73317CF06}" dt="2026-05-20T19:28:47.135" v="94" actId="478"/>
          <ac:spMkLst>
            <pc:docMk/>
            <pc:sldMk cId="699377319" sldId="629"/>
            <ac:spMk id="75" creationId="{41679BEB-9146-45C3-822D-254B4D45564E}"/>
          </ac:spMkLst>
        </pc:spChg>
        <pc:spChg chg="mod">
          <ac:chgData name="Carlos Andres Acevedo Montoya" userId="89ee5da9-1869-4064-b925-6bf524f4c9a7" providerId="ADAL" clId="{C07F9616-8A6E-4229-93C3-11A73317CF06}" dt="2026-05-20T19:30:40.572" v="298" actId="20577"/>
          <ac:spMkLst>
            <pc:docMk/>
            <pc:sldMk cId="699377319" sldId="629"/>
            <ac:spMk id="105" creationId="{7768F586-2258-4C37-B67E-C5843547A189}"/>
          </ac:spMkLst>
        </pc:spChg>
        <pc:spChg chg="del">
          <ac:chgData name="Carlos Andres Acevedo Montoya" userId="89ee5da9-1869-4064-b925-6bf524f4c9a7" providerId="ADAL" clId="{C07F9616-8A6E-4229-93C3-11A73317CF06}" dt="2026-05-20T19:26:39.850" v="71" actId="478"/>
          <ac:spMkLst>
            <pc:docMk/>
            <pc:sldMk cId="699377319" sldId="629"/>
            <ac:spMk id="126" creationId="{A9132084-8185-5D44-95BF-51A0863A0A46}"/>
          </ac:spMkLst>
        </pc:spChg>
        <pc:spChg chg="del mod">
          <ac:chgData name="Carlos Andres Acevedo Montoya" userId="89ee5da9-1869-4064-b925-6bf524f4c9a7" providerId="ADAL" clId="{C07F9616-8A6E-4229-93C3-11A73317CF06}" dt="2026-05-20T19:28:07.620" v="82" actId="478"/>
          <ac:spMkLst>
            <pc:docMk/>
            <pc:sldMk cId="699377319" sldId="629"/>
            <ac:spMk id="159" creationId="{4ADDBA19-E3C8-4741-BC92-FE8D411887FF}"/>
          </ac:spMkLst>
        </pc:spChg>
        <pc:spChg chg="del mod">
          <ac:chgData name="Carlos Andres Acevedo Montoya" userId="89ee5da9-1869-4064-b925-6bf524f4c9a7" providerId="ADAL" clId="{C07F9616-8A6E-4229-93C3-11A73317CF06}" dt="2026-05-20T19:26:37.264" v="69" actId="478"/>
          <ac:spMkLst>
            <pc:docMk/>
            <pc:sldMk cId="699377319" sldId="629"/>
            <ac:spMk id="165" creationId="{62D63598-2F5B-440F-8B8D-5C5258C6EA0C}"/>
          </ac:spMkLst>
        </pc:spChg>
        <pc:spChg chg="mod">
          <ac:chgData name="Carlos Andres Acevedo Montoya" userId="89ee5da9-1869-4064-b925-6bf524f4c9a7" providerId="ADAL" clId="{C07F9616-8A6E-4229-93C3-11A73317CF06}" dt="2026-05-20T19:28:57.492" v="96" actId="1076"/>
          <ac:spMkLst>
            <pc:docMk/>
            <pc:sldMk cId="699377319" sldId="629"/>
            <ac:spMk id="167" creationId="{D12FCCF6-7F49-42F0-8267-973B2F966223}"/>
          </ac:spMkLst>
        </pc:spChg>
        <pc:cxnChg chg="mod">
          <ac:chgData name="Carlos Andres Acevedo Montoya" userId="89ee5da9-1869-4064-b925-6bf524f4c9a7" providerId="ADAL" clId="{C07F9616-8A6E-4229-93C3-11A73317CF06}" dt="2026-05-20T19:28:50.834" v="95" actId="14100"/>
          <ac:cxnSpMkLst>
            <pc:docMk/>
            <pc:sldMk cId="699377319" sldId="629"/>
            <ac:cxnSpMk id="77" creationId="{871D71DA-226C-44CF-8845-25A14AB434E6}"/>
          </ac:cxnSpMkLst>
        </pc:cxnChg>
      </pc:sldChg>
      <pc:sldChg chg="add del">
        <pc:chgData name="Carlos Andres Acevedo Montoya" userId="89ee5da9-1869-4064-b925-6bf524f4c9a7" providerId="ADAL" clId="{C07F9616-8A6E-4229-93C3-11A73317CF06}" dt="2026-05-20T19:30:50.687" v="300" actId="2890"/>
        <pc:sldMkLst>
          <pc:docMk/>
          <pc:sldMk cId="2097090226" sldId="630"/>
        </pc:sldMkLst>
      </pc:sldChg>
      <pc:sldChg chg="addSp modSp new mod setBg">
        <pc:chgData name="Carlos Andres Acevedo Montoya" userId="89ee5da9-1869-4064-b925-6bf524f4c9a7" providerId="ADAL" clId="{C07F9616-8A6E-4229-93C3-11A73317CF06}" dt="2026-05-20T19:35:31.961" v="337" actId="403"/>
        <pc:sldMkLst>
          <pc:docMk/>
          <pc:sldMk cId="2520246250" sldId="630"/>
        </pc:sldMkLst>
        <pc:spChg chg="add mod">
          <ac:chgData name="Carlos Andres Acevedo Montoya" userId="89ee5da9-1869-4064-b925-6bf524f4c9a7" providerId="ADAL" clId="{C07F9616-8A6E-4229-93C3-11A73317CF06}" dt="2026-05-20T19:35:31.961" v="337" actId="403"/>
          <ac:spMkLst>
            <pc:docMk/>
            <pc:sldMk cId="2520246250" sldId="630"/>
            <ac:spMk id="3" creationId="{70375560-2B4B-4B66-8520-05D2E026CA04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7" creationId="{F3060C83-F051-4F0E-ABAD-AA0DFC48B218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9" creationId="{83C98ABE-055B-441F-B07E-44F97F083C39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11" creationId="{29FDB030-9B49-4CED-8CCD-4D99382388AC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13" creationId="{3783CA14-24A1-485C-8B30-D6A5D87987AD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15" creationId="{9A97C86A-04D6-40F7-AE84-31AB43E6A846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17" creationId="{FF9F2414-84E8-453E-B1F3-389FDE8192D9}"/>
          </ac:spMkLst>
        </pc:spChg>
        <pc:spChg chg="add">
          <ac:chgData name="Carlos Andres Acevedo Montoya" userId="89ee5da9-1869-4064-b925-6bf524f4c9a7" providerId="ADAL" clId="{C07F9616-8A6E-4229-93C3-11A73317CF06}" dt="2026-05-20T19:31:39.645" v="303" actId="26606"/>
          <ac:spMkLst>
            <pc:docMk/>
            <pc:sldMk cId="2520246250" sldId="630"/>
            <ac:spMk id="19" creationId="{3ECA69A1-7536-43AC-85EF-C7106179F5ED}"/>
          </ac:spMkLst>
        </pc:spChg>
        <pc:graphicFrameChg chg="add mod">
          <ac:chgData name="Carlos Andres Acevedo Montoya" userId="89ee5da9-1869-4064-b925-6bf524f4c9a7" providerId="ADAL" clId="{C07F9616-8A6E-4229-93C3-11A73317CF06}" dt="2026-05-20T19:31:31.359" v="302"/>
          <ac:graphicFrameMkLst>
            <pc:docMk/>
            <pc:sldMk cId="2520246250" sldId="630"/>
            <ac:graphicFrameMk id="2" creationId="{A7584930-3036-18BB-9D98-6DC47C081AFB}"/>
          </ac:graphicFrameMkLst>
        </pc:graphicFrameChg>
        <pc:graphicFrameChg chg="add modGraphic">
          <ac:chgData name="Carlos Andres Acevedo Montoya" userId="89ee5da9-1869-4064-b925-6bf524f4c9a7" providerId="ADAL" clId="{C07F9616-8A6E-4229-93C3-11A73317CF06}" dt="2026-05-20T19:32:07.432" v="306" actId="207"/>
          <ac:graphicFrameMkLst>
            <pc:docMk/>
            <pc:sldMk cId="2520246250" sldId="630"/>
            <ac:graphicFrameMk id="4" creationId="{A7584930-3036-18BB-9D98-6DC47C081AFB}"/>
          </ac:graphicFrameMkLst>
        </pc:graphicFrameChg>
      </pc:sldChg>
    </pc:docChg>
  </pc:docChgLst>
  <pc:docChgLst>
    <pc:chgData name="Carlos Andres Acevedo Montoya" userId="89ee5da9-1869-4064-b925-6bf524f4c9a7" providerId="ADAL" clId="{C4947ECF-7401-4D1F-9842-7C0EA80401CA}"/>
    <pc:docChg chg="modSld">
      <pc:chgData name="Carlos Andres Acevedo Montoya" userId="89ee5da9-1869-4064-b925-6bf524f4c9a7" providerId="ADAL" clId="{C4947ECF-7401-4D1F-9842-7C0EA80401CA}" dt="2026-06-15T22:57:22.792" v="11" actId="20577"/>
      <pc:docMkLst>
        <pc:docMk/>
      </pc:docMkLst>
      <pc:sldChg chg="modSp mod">
        <pc:chgData name="Carlos Andres Acevedo Montoya" userId="89ee5da9-1869-4064-b925-6bf524f4c9a7" providerId="ADAL" clId="{C4947ECF-7401-4D1F-9842-7C0EA80401CA}" dt="2026-06-15T22:57:22.792" v="11" actId="20577"/>
        <pc:sldMkLst>
          <pc:docMk/>
          <pc:sldMk cId="699377319" sldId="629"/>
        </pc:sldMkLst>
        <pc:spChg chg="mod">
          <ac:chgData name="Carlos Andres Acevedo Montoya" userId="89ee5da9-1869-4064-b925-6bf524f4c9a7" providerId="ADAL" clId="{C4947ECF-7401-4D1F-9842-7C0EA80401CA}" dt="2026-06-15T22:57:22.792" v="11" actId="20577"/>
          <ac:spMkLst>
            <pc:docMk/>
            <pc:sldMk cId="699377319" sldId="629"/>
            <ac:spMk id="100" creationId="{93A29152-253E-42FF-88EC-2B3B67DB26B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409C1E-A28F-CCFC-C35B-EE9B3D580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DCA06B-E09B-C525-638D-249C9263F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3BAE74-016F-D31D-1C08-2AF7F4C19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F8C700-147F-C896-32E1-A6C77A0D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8B131-7E2F-0D98-4A29-E734A6F6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255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6B53C-C9A3-EE58-79E1-8FD4F2BF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8AF9F2-4015-B2DB-0A6A-30435ED89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A4B081-028B-31FB-EA75-CD020D6A3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87EA2D-94EA-3393-AFEC-C9EE0B0E2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9EADAF-51E1-E953-9D34-1DE6CA049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359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C6EEB3-3B03-8154-784B-C5A4E1B5C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B074F5-2F28-0935-670F-362C8024B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77FE64-F792-94A3-1764-AEB1C586D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70C625-B261-114D-410D-04F7A091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19358D-D9C6-901C-71A1-EC0CCA53C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8311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A43B7A-DC2F-84A5-7E5E-4A1D4E124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8EB59B-4A9C-0C84-9203-AE80C960D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BCB7DF-74F6-A26B-AC74-BC7B9C82A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3F807F-68E5-2BC2-F209-F0923F070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735CFA-4624-40F4-A47C-9242091B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0621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1F923-F464-9B13-C366-1845C51B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21FA1D-9C86-95A6-F1A6-3B9642D0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2C61CA-2D51-9297-F83A-93E69429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624279-4772-E0B2-435B-9242CFB3E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86ADF1-5C1A-9B2A-F0E9-F452942D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364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19634-369C-B58B-4489-4D9AD8E1F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883D7D-82B9-2862-994B-96F7C58D8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1694F7-3CE5-79B5-8EE7-AE5D90690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7FC610-D814-9E53-39D6-5588401C5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45F7E0-BC76-2E81-39A8-56387AB6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693424-0B4A-EB4B-7C14-8F6CFE37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418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39A86-E7A6-50EA-999A-2820F9ED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386562-411D-5EF1-0092-2B9B21C57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7BB075E-C86D-715D-7DD0-50C4DD40B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D3CE6C-BB52-00A8-09A7-12D62FB6F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A570C06-B319-47E2-F542-C25C0530A9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7FD06B-31FB-36F2-2F03-3EC294CAE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AF1A131-CBB5-5B83-D06C-31540751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490841D-2EEE-1019-A17B-72263638C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470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B56C4-C9B4-4C2D-FDA0-D2F948D12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72FD717-C160-311B-82E1-0BB0CF17F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528AF9-9D34-8D44-D495-A7C83F97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D5F04F-31A7-ABED-9253-FC9354CD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8989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DA1C57-A098-23A9-7184-0435401A2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E9FD491-4CD3-3030-3FFD-4F17A9F84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916B5F-8AF8-317F-E455-9B61D3FE9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35435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F3B9F-8EEA-5B4F-BE76-B1AE82842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7960ED-5C3F-CA14-8A4B-EA5DA1C83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2F46345-698D-401B-4D55-7335FD763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BAB28-9E62-C3F5-D157-50C1C4633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09DB7A-4C15-13E5-F37F-EF15F5F9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6F6C27-481D-9CF0-6627-BB3FF58E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93849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E6DD5-E633-F1C6-2812-7FAD1A31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79E7B3-01B5-C912-84F9-4231B18E7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DFC695-0442-15BA-0152-DE1BD69A8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07BDB3-3F98-4642-9EA5-256F1984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E8FDAC-34D6-7E23-0DDA-DA83A770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085379-2B84-30EA-98CF-0CBE52851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6269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024CBE9-9A85-2922-172F-9A3A1ABC5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BE4574-0A82-DB28-4CB3-7B7469A7A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1A978C-32C6-581F-F0F9-2B104418D8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AE05C-7C3E-415E-93E0-111F92006C81}" type="datetimeFigureOut">
              <a:rPr lang="es-CO" smtClean="0"/>
              <a:t>15/06/2026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F2FE2D-B550-F7A7-64AE-005726596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EF62D9-C19A-E0C4-1B0B-633D48CCD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AB7AF-20DE-4CE8-BC56-5B18697E34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9708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Conector: angular 116">
            <a:extLst>
              <a:ext uri="{FF2B5EF4-FFF2-40B4-BE49-F238E27FC236}">
                <a16:creationId xmlns:a16="http://schemas.microsoft.com/office/drawing/2014/main" id="{269322CE-A1BC-4CDB-B561-4AC2760F2E6B}"/>
              </a:ext>
            </a:extLst>
          </p:cNvPr>
          <p:cNvCxnSpPr>
            <a:cxnSpLocks/>
            <a:stCxn id="129" idx="2"/>
            <a:endCxn id="130" idx="1"/>
          </p:cNvCxnSpPr>
          <p:nvPr/>
        </p:nvCxnSpPr>
        <p:spPr>
          <a:xfrm rot="5400000" flipH="1" flipV="1">
            <a:off x="-412379" y="1870124"/>
            <a:ext cx="4135081" cy="1367368"/>
          </a:xfrm>
          <a:prstGeom prst="bentConnector4">
            <a:avLst>
              <a:gd name="adj1" fmla="val -5528"/>
              <a:gd name="adj2" fmla="val 78341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: angular 109">
            <a:extLst>
              <a:ext uri="{FF2B5EF4-FFF2-40B4-BE49-F238E27FC236}">
                <a16:creationId xmlns:a16="http://schemas.microsoft.com/office/drawing/2014/main" id="{6D5A2DB3-32E0-F637-F0D8-49F2B80D4E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821439" y="1237100"/>
            <a:ext cx="336550" cy="2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/>
          <p:cNvSpPr/>
          <p:nvPr/>
        </p:nvSpPr>
        <p:spPr>
          <a:xfrm>
            <a:off x="10539880" y="-640719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elementos de contexto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09F792A7-4D78-9D78-0F58-627F3E176B15}"/>
              </a:ext>
            </a:extLst>
          </p:cNvPr>
          <p:cNvSpPr/>
          <p:nvPr/>
        </p:nvSpPr>
        <p:spPr>
          <a:xfrm>
            <a:off x="119403" y="1463628"/>
            <a:ext cx="1698025" cy="5707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PREALISTAMIENTO INSTITUCIONAL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5E32C772-2FD1-23FA-E80C-05AAAD67DAEF}"/>
              </a:ext>
            </a:extLst>
          </p:cNvPr>
          <p:cNvSpPr/>
          <p:nvPr/>
        </p:nvSpPr>
        <p:spPr>
          <a:xfrm>
            <a:off x="196414" y="2080612"/>
            <a:ext cx="1518453" cy="34552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 de trabajo UAPA-</a:t>
            </a:r>
            <a:r>
              <a:rPr lang="es-ES" sz="1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Mineducación</a:t>
            </a:r>
            <a:endParaRPr lang="es-E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7" name="Conector: angular 56">
            <a:extLst>
              <a:ext uri="{FF2B5EF4-FFF2-40B4-BE49-F238E27FC236}">
                <a16:creationId xmlns:a16="http://schemas.microsoft.com/office/drawing/2014/main" id="{891CADCA-2FD3-57B1-F154-9F2A437FF6E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793831" y="1835978"/>
            <a:ext cx="4212316" cy="1343035"/>
          </a:xfrm>
          <a:prstGeom prst="bentConnector4">
            <a:avLst>
              <a:gd name="adj1" fmla="val -5427"/>
              <a:gd name="adj2" fmla="val 78702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ángulo: esquinas redondeadas 107">
            <a:extLst>
              <a:ext uri="{FF2B5EF4-FFF2-40B4-BE49-F238E27FC236}">
                <a16:creationId xmlns:a16="http://schemas.microsoft.com/office/drawing/2014/main" id="{39493F4F-14B1-CE6F-D852-F86D8BE2901C}"/>
              </a:ext>
            </a:extLst>
          </p:cNvPr>
          <p:cNvSpPr/>
          <p:nvPr/>
        </p:nvSpPr>
        <p:spPr>
          <a:xfrm>
            <a:off x="90864" y="344235"/>
            <a:ext cx="1823238" cy="68580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APROBACIÒN DE LA RUTA EN CONTCEPI</a:t>
            </a:r>
          </a:p>
        </p:txBody>
      </p:sp>
      <p:sp>
        <p:nvSpPr>
          <p:cNvPr id="125" name="Rectángulo: esquinas redondeadas 124">
            <a:extLst>
              <a:ext uri="{FF2B5EF4-FFF2-40B4-BE49-F238E27FC236}">
                <a16:creationId xmlns:a16="http://schemas.microsoft.com/office/drawing/2014/main" id="{2C431DA4-6FD1-DD64-95CA-E3ECF617F9C7}"/>
              </a:ext>
            </a:extLst>
          </p:cNvPr>
          <p:cNvSpPr/>
          <p:nvPr/>
        </p:nvSpPr>
        <p:spPr>
          <a:xfrm>
            <a:off x="4818136" y="1654576"/>
            <a:ext cx="2095913" cy="2959078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B094665-B876-DEA2-C2D4-04D69D5C8A06}"/>
              </a:ext>
            </a:extLst>
          </p:cNvPr>
          <p:cNvSpPr/>
          <p:nvPr/>
        </p:nvSpPr>
        <p:spPr>
          <a:xfrm>
            <a:off x="2350646" y="912216"/>
            <a:ext cx="1735496" cy="78606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 de Trabajo </a:t>
            </a:r>
            <a:r>
              <a:rPr lang="es-MX" sz="1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Submesa</a:t>
            </a:r>
            <a:r>
              <a:rPr lang="es-MX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autonomía y soberanía alimentaria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A06BD8-D40D-CD65-BE35-7F26E206AEDA}"/>
              </a:ext>
            </a:extLst>
          </p:cNvPr>
          <p:cNvSpPr txBox="1"/>
          <p:nvPr/>
        </p:nvSpPr>
        <p:spPr>
          <a:xfrm>
            <a:off x="2365268" y="2021674"/>
            <a:ext cx="1645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A: Presentación y ajuste para </a:t>
            </a:r>
            <a:r>
              <a:rPr lang="es-MX" sz="1200" b="1" dirty="0"/>
              <a:t>definir metodología y cronograma de trabajo</a:t>
            </a:r>
            <a:endParaRPr lang="es-ES" sz="14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7DB9910-8A2A-15ED-FBE9-5378E1F7B79F}"/>
              </a:ext>
            </a:extLst>
          </p:cNvPr>
          <p:cNvSpPr txBox="1"/>
          <p:nvPr/>
        </p:nvSpPr>
        <p:spPr>
          <a:xfrm>
            <a:off x="2509110" y="2885047"/>
            <a:ext cx="1493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</a:rPr>
              <a:t>P: Documento base ajustado con cronograma y metodología de trabajo</a:t>
            </a:r>
            <a:endParaRPr lang="es-E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93A29152-253E-42FF-88EC-2B3B67DB26BE}"/>
              </a:ext>
            </a:extLst>
          </p:cNvPr>
          <p:cNvSpPr txBox="1"/>
          <p:nvPr/>
        </p:nvSpPr>
        <p:spPr>
          <a:xfrm>
            <a:off x="4982237" y="1800452"/>
            <a:ext cx="1721802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/>
              <a:t>A</a:t>
            </a:r>
            <a:r>
              <a:rPr lang="es-ES" sz="1100" b="1" dirty="0"/>
              <a:t>: Realización de diez (10) encuentros territoriales para un diálogo abierto que permita recolectar insumos para la adecuación normativa </a:t>
            </a: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7EC28648-5FBA-4259-8C34-B29D2DFD281B}"/>
              </a:ext>
            </a:extLst>
          </p:cNvPr>
          <p:cNvSpPr txBox="1"/>
          <p:nvPr/>
        </p:nvSpPr>
        <p:spPr>
          <a:xfrm>
            <a:off x="4991563" y="3102622"/>
            <a:ext cx="17218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</a:rPr>
              <a:t>P: Informe de cada Encuentro</a:t>
            </a:r>
          </a:p>
          <a:p>
            <a:endParaRPr lang="es-E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4" name="Conector: angular 103">
            <a:extLst>
              <a:ext uri="{FF2B5EF4-FFF2-40B4-BE49-F238E27FC236}">
                <a16:creationId xmlns:a16="http://schemas.microsoft.com/office/drawing/2014/main" id="{87130450-0CF0-470A-87F3-7CC378FFEAF4}"/>
              </a:ext>
            </a:extLst>
          </p:cNvPr>
          <p:cNvCxnSpPr>
            <a:cxnSpLocks/>
            <a:stCxn id="125" idx="2"/>
            <a:endCxn id="112" idx="1"/>
          </p:cNvCxnSpPr>
          <p:nvPr/>
        </p:nvCxnSpPr>
        <p:spPr>
          <a:xfrm rot="5400000" flipH="1" flipV="1">
            <a:off x="4745231" y="1599817"/>
            <a:ext cx="4134698" cy="1892975"/>
          </a:xfrm>
          <a:prstGeom prst="bentConnector4">
            <a:avLst>
              <a:gd name="adj1" fmla="val -5529"/>
              <a:gd name="adj2" fmla="val 70053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ángulo: esquinas redondeadas 106">
            <a:extLst>
              <a:ext uri="{FF2B5EF4-FFF2-40B4-BE49-F238E27FC236}">
                <a16:creationId xmlns:a16="http://schemas.microsoft.com/office/drawing/2014/main" id="{358D3079-1923-4BBD-B266-F29703538D06}"/>
              </a:ext>
            </a:extLst>
          </p:cNvPr>
          <p:cNvSpPr/>
          <p:nvPr/>
        </p:nvSpPr>
        <p:spPr>
          <a:xfrm>
            <a:off x="117407" y="2503642"/>
            <a:ext cx="1739479" cy="2110012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Rectángulo: esquinas redondeadas 108">
            <a:extLst>
              <a:ext uri="{FF2B5EF4-FFF2-40B4-BE49-F238E27FC236}">
                <a16:creationId xmlns:a16="http://schemas.microsoft.com/office/drawing/2014/main" id="{2629CE35-162E-416B-8B53-2ED7B1D4554E}"/>
              </a:ext>
            </a:extLst>
          </p:cNvPr>
          <p:cNvSpPr/>
          <p:nvPr/>
        </p:nvSpPr>
        <p:spPr>
          <a:xfrm>
            <a:off x="4684697" y="870362"/>
            <a:ext cx="2229352" cy="59326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Recolección de insumos, actores claves</a:t>
            </a:r>
          </a:p>
        </p:txBody>
      </p:sp>
      <p:sp>
        <p:nvSpPr>
          <p:cNvPr id="112" name="Rectángulo: esquinas redondeadas 111">
            <a:extLst>
              <a:ext uri="{FF2B5EF4-FFF2-40B4-BE49-F238E27FC236}">
                <a16:creationId xmlns:a16="http://schemas.microsoft.com/office/drawing/2014/main" id="{B216A094-4EF6-4AD9-ADC2-3984DEE06D0D}"/>
              </a:ext>
            </a:extLst>
          </p:cNvPr>
          <p:cNvSpPr/>
          <p:nvPr/>
        </p:nvSpPr>
        <p:spPr>
          <a:xfrm>
            <a:off x="7759068" y="201157"/>
            <a:ext cx="1901937" cy="55559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ETAPA 3</a:t>
            </a:r>
          </a:p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ANÀLISIS  </a:t>
            </a:r>
          </a:p>
        </p:txBody>
      </p:sp>
      <p:sp>
        <p:nvSpPr>
          <p:cNvPr id="124" name="CuadroTexto 123">
            <a:extLst>
              <a:ext uri="{FF2B5EF4-FFF2-40B4-BE49-F238E27FC236}">
                <a16:creationId xmlns:a16="http://schemas.microsoft.com/office/drawing/2014/main" id="{F85CA84E-54B8-48E4-9B67-C91CA1D5520E}"/>
              </a:ext>
            </a:extLst>
          </p:cNvPr>
          <p:cNvSpPr txBox="1"/>
          <p:nvPr/>
        </p:nvSpPr>
        <p:spPr>
          <a:xfrm>
            <a:off x="108104" y="2639218"/>
            <a:ext cx="166233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A: Construcción de documento base; para el análisis de la Resolución 18858 de 2018 y las adecuaciones que este requiere en el marco del Decreto 0481 de 2025</a:t>
            </a:r>
            <a:endParaRPr lang="es-ES" sz="1200" b="1" dirty="0"/>
          </a:p>
        </p:txBody>
      </p:sp>
      <p:sp>
        <p:nvSpPr>
          <p:cNvPr id="128" name="CuadroTexto 127">
            <a:extLst>
              <a:ext uri="{FF2B5EF4-FFF2-40B4-BE49-F238E27FC236}">
                <a16:creationId xmlns:a16="http://schemas.microsoft.com/office/drawing/2014/main" id="{851A345B-F3CC-4220-8B75-C86C1BE9AC01}"/>
              </a:ext>
            </a:extLst>
          </p:cNvPr>
          <p:cNvSpPr txBox="1"/>
          <p:nvPr/>
        </p:nvSpPr>
        <p:spPr>
          <a:xfrm>
            <a:off x="216187" y="3906733"/>
            <a:ext cx="1505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accent1">
                    <a:lumMod val="75000"/>
                  </a:schemeClr>
                </a:solidFill>
              </a:rPr>
              <a:t>P: Documento base </a:t>
            </a:r>
            <a:endParaRPr lang="es-E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9" name="CuadroTexto 128">
            <a:extLst>
              <a:ext uri="{FF2B5EF4-FFF2-40B4-BE49-F238E27FC236}">
                <a16:creationId xmlns:a16="http://schemas.microsoft.com/office/drawing/2014/main" id="{72FE3E0A-8463-4124-A3DA-54CD233F8EB8}"/>
              </a:ext>
            </a:extLst>
          </p:cNvPr>
          <p:cNvSpPr txBox="1"/>
          <p:nvPr/>
        </p:nvSpPr>
        <p:spPr>
          <a:xfrm>
            <a:off x="196414" y="4213544"/>
            <a:ext cx="1550127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>
                <a:solidFill>
                  <a:srgbClr val="C00000"/>
                </a:solidFill>
              </a:rPr>
              <a:t>R: UApA-MEN</a:t>
            </a:r>
          </a:p>
          <a:p>
            <a:pPr algn="ctr"/>
            <a:endParaRPr lang="es-ES" sz="1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0" name="Rectángulo: esquinas redondeadas 129">
            <a:extLst>
              <a:ext uri="{FF2B5EF4-FFF2-40B4-BE49-F238E27FC236}">
                <a16:creationId xmlns:a16="http://schemas.microsoft.com/office/drawing/2014/main" id="{D887E88B-FF51-4FA0-9EA3-AAFD605A667F}"/>
              </a:ext>
            </a:extLst>
          </p:cNvPr>
          <p:cNvSpPr/>
          <p:nvPr/>
        </p:nvSpPr>
        <p:spPr>
          <a:xfrm>
            <a:off x="2338846" y="208468"/>
            <a:ext cx="1769495" cy="55559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ETAPA 1</a:t>
            </a:r>
          </a:p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PREPARACIÒN </a:t>
            </a:r>
          </a:p>
        </p:txBody>
      </p:sp>
      <p:sp>
        <p:nvSpPr>
          <p:cNvPr id="132" name="CuadroTexto 131">
            <a:extLst>
              <a:ext uri="{FF2B5EF4-FFF2-40B4-BE49-F238E27FC236}">
                <a16:creationId xmlns:a16="http://schemas.microsoft.com/office/drawing/2014/main" id="{186C3708-5411-4DAC-8093-B9AEA6DA157E}"/>
              </a:ext>
            </a:extLst>
          </p:cNvPr>
          <p:cNvSpPr txBox="1"/>
          <p:nvPr/>
        </p:nvSpPr>
        <p:spPr>
          <a:xfrm>
            <a:off x="2656971" y="3982711"/>
            <a:ext cx="121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C00000"/>
                </a:solidFill>
              </a:rPr>
              <a:t>R: : UApA -Submesa</a:t>
            </a:r>
          </a:p>
        </p:txBody>
      </p:sp>
      <p:sp>
        <p:nvSpPr>
          <p:cNvPr id="135" name="Rectángulo: esquinas redondeadas 134">
            <a:extLst>
              <a:ext uri="{FF2B5EF4-FFF2-40B4-BE49-F238E27FC236}">
                <a16:creationId xmlns:a16="http://schemas.microsoft.com/office/drawing/2014/main" id="{EB5BC5DE-1847-4C05-8F23-FE26C5D37A5B}"/>
              </a:ext>
            </a:extLst>
          </p:cNvPr>
          <p:cNvSpPr/>
          <p:nvPr/>
        </p:nvSpPr>
        <p:spPr>
          <a:xfrm>
            <a:off x="4571507" y="183246"/>
            <a:ext cx="2478999" cy="55559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ETAPA 2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 EN TERRTORIO </a:t>
            </a:r>
          </a:p>
        </p:txBody>
      </p:sp>
      <p:sp>
        <p:nvSpPr>
          <p:cNvPr id="136" name="Rectángulo: esquinas redondeadas 135">
            <a:extLst>
              <a:ext uri="{FF2B5EF4-FFF2-40B4-BE49-F238E27FC236}">
                <a16:creationId xmlns:a16="http://schemas.microsoft.com/office/drawing/2014/main" id="{6980E280-2AB0-4885-BB05-1D792FB1A84C}"/>
              </a:ext>
            </a:extLst>
          </p:cNvPr>
          <p:cNvSpPr/>
          <p:nvPr/>
        </p:nvSpPr>
        <p:spPr>
          <a:xfrm>
            <a:off x="2289080" y="1780804"/>
            <a:ext cx="1878781" cy="2832850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" name="CuadroTexto 145">
            <a:extLst>
              <a:ext uri="{FF2B5EF4-FFF2-40B4-BE49-F238E27FC236}">
                <a16:creationId xmlns:a16="http://schemas.microsoft.com/office/drawing/2014/main" id="{E0ACF52D-AFAA-41E7-93BA-584874DD049B}"/>
              </a:ext>
            </a:extLst>
          </p:cNvPr>
          <p:cNvSpPr txBox="1"/>
          <p:nvPr/>
        </p:nvSpPr>
        <p:spPr>
          <a:xfrm>
            <a:off x="5108122" y="3757055"/>
            <a:ext cx="15784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C00000"/>
                </a:solidFill>
              </a:rPr>
              <a:t>R:  UApA con apoyó técnico de la Submesa</a:t>
            </a:r>
          </a:p>
          <a:p>
            <a:pPr algn="ctr"/>
            <a:endParaRPr lang="es-ES" sz="1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D12FCCF6-7F49-42F0-8267-973B2F966223}"/>
              </a:ext>
            </a:extLst>
          </p:cNvPr>
          <p:cNvSpPr txBox="1"/>
          <p:nvPr/>
        </p:nvSpPr>
        <p:spPr>
          <a:xfrm>
            <a:off x="7920101" y="5882237"/>
            <a:ext cx="148373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/>
              <a:t>A: Actividades</a:t>
            </a:r>
          </a:p>
          <a:p>
            <a:r>
              <a:rPr lang="es-ES" sz="1200" b="1" dirty="0">
                <a:solidFill>
                  <a:schemeClr val="accent1">
                    <a:lumMod val="75000"/>
                  </a:schemeClr>
                </a:solidFill>
              </a:rPr>
              <a:t>P: Productos</a:t>
            </a:r>
          </a:p>
          <a:p>
            <a:r>
              <a:rPr lang="es-ES" sz="1200" b="1" dirty="0">
                <a:solidFill>
                  <a:srgbClr val="C00000"/>
                </a:solidFill>
              </a:rPr>
              <a:t>R: Responsables</a:t>
            </a:r>
          </a:p>
          <a:p>
            <a:pPr algn="ctr"/>
            <a:endParaRPr lang="es-ES" sz="900" b="1" dirty="0"/>
          </a:p>
        </p:txBody>
      </p:sp>
      <p:sp>
        <p:nvSpPr>
          <p:cNvPr id="62" name="Rectángulo: esquinas redondeadas 61">
            <a:extLst>
              <a:ext uri="{FF2B5EF4-FFF2-40B4-BE49-F238E27FC236}">
                <a16:creationId xmlns:a16="http://schemas.microsoft.com/office/drawing/2014/main" id="{803D4DD4-55A1-475E-9AC9-C96542A8BBB2}"/>
              </a:ext>
            </a:extLst>
          </p:cNvPr>
          <p:cNvSpPr/>
          <p:nvPr/>
        </p:nvSpPr>
        <p:spPr>
          <a:xfrm>
            <a:off x="10278229" y="1658268"/>
            <a:ext cx="1805667" cy="152524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F4BB7652-45C5-462E-835C-3D340F55314A}"/>
              </a:ext>
            </a:extLst>
          </p:cNvPr>
          <p:cNvSpPr txBox="1"/>
          <p:nvPr/>
        </p:nvSpPr>
        <p:spPr>
          <a:xfrm>
            <a:off x="10302534" y="1753641"/>
            <a:ext cx="17700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A: Presentación de articulado para su discusión y preaprobación por parte de la submesa.</a:t>
            </a:r>
          </a:p>
        </p:txBody>
      </p:sp>
      <p:sp>
        <p:nvSpPr>
          <p:cNvPr id="64" name="Rectángulo: esquinas redondeadas 63">
            <a:extLst>
              <a:ext uri="{FF2B5EF4-FFF2-40B4-BE49-F238E27FC236}">
                <a16:creationId xmlns:a16="http://schemas.microsoft.com/office/drawing/2014/main" id="{6B008354-5BAD-45AD-B592-34A10F1C87FD}"/>
              </a:ext>
            </a:extLst>
          </p:cNvPr>
          <p:cNvSpPr/>
          <p:nvPr/>
        </p:nvSpPr>
        <p:spPr>
          <a:xfrm>
            <a:off x="10199200" y="222721"/>
            <a:ext cx="1849092" cy="55559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ETAPA 4</a:t>
            </a:r>
          </a:p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PREAPROBACIÓN</a:t>
            </a:r>
          </a:p>
        </p:txBody>
      </p:sp>
      <p:sp>
        <p:nvSpPr>
          <p:cNvPr id="65" name="Rectángulo: esquinas redondeadas 64">
            <a:extLst>
              <a:ext uri="{FF2B5EF4-FFF2-40B4-BE49-F238E27FC236}">
                <a16:creationId xmlns:a16="http://schemas.microsoft.com/office/drawing/2014/main" id="{1088BFBF-64EA-4047-89B2-FC2F7A3F67EC}"/>
              </a:ext>
            </a:extLst>
          </p:cNvPr>
          <p:cNvSpPr/>
          <p:nvPr/>
        </p:nvSpPr>
        <p:spPr>
          <a:xfrm>
            <a:off x="10192334" y="880701"/>
            <a:ext cx="1849093" cy="64415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 de Trabajo </a:t>
            </a:r>
            <a:r>
              <a:rPr lang="es-MX" sz="1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Submesa</a:t>
            </a:r>
            <a:r>
              <a:rPr lang="es-MX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autonomía y soberanía alimentaria 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6EF66D3F-C671-4166-9FB5-BD081BF32468}"/>
              </a:ext>
            </a:extLst>
          </p:cNvPr>
          <p:cNvSpPr txBox="1"/>
          <p:nvPr/>
        </p:nvSpPr>
        <p:spPr>
          <a:xfrm>
            <a:off x="10215413" y="2553808"/>
            <a:ext cx="19443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chemeClr val="accent1">
                    <a:lumMod val="75000"/>
                  </a:schemeClr>
                </a:solidFill>
              </a:rPr>
              <a:t>P: Articulado Preaprobado</a:t>
            </a:r>
          </a:p>
          <a:p>
            <a:endParaRPr lang="es-E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Rectángulo: esquinas redondeadas 70">
            <a:extLst>
              <a:ext uri="{FF2B5EF4-FFF2-40B4-BE49-F238E27FC236}">
                <a16:creationId xmlns:a16="http://schemas.microsoft.com/office/drawing/2014/main" id="{5A5511FA-33A7-4006-AD8A-1D2A5FC513DA}"/>
              </a:ext>
            </a:extLst>
          </p:cNvPr>
          <p:cNvSpPr/>
          <p:nvPr/>
        </p:nvSpPr>
        <p:spPr>
          <a:xfrm>
            <a:off x="7971299" y="1578976"/>
            <a:ext cx="1518453" cy="34552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 de trabajo UAPA-</a:t>
            </a:r>
            <a:r>
              <a:rPr lang="es-ES" sz="11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Mineducación</a:t>
            </a:r>
            <a:endParaRPr lang="es-E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Rectángulo: esquinas redondeadas 71">
            <a:extLst>
              <a:ext uri="{FF2B5EF4-FFF2-40B4-BE49-F238E27FC236}">
                <a16:creationId xmlns:a16="http://schemas.microsoft.com/office/drawing/2014/main" id="{A702F86C-AA94-4432-80B3-AF672D8A69DF}"/>
              </a:ext>
            </a:extLst>
          </p:cNvPr>
          <p:cNvSpPr/>
          <p:nvPr/>
        </p:nvSpPr>
        <p:spPr>
          <a:xfrm>
            <a:off x="7816574" y="2008147"/>
            <a:ext cx="1859689" cy="2436229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8829546C-CEE8-46BA-80FD-7F3D5160DE24}"/>
              </a:ext>
            </a:extLst>
          </p:cNvPr>
          <p:cNvSpPr txBox="1"/>
          <p:nvPr/>
        </p:nvSpPr>
        <p:spPr>
          <a:xfrm>
            <a:off x="7920101" y="3172759"/>
            <a:ext cx="171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</a:rPr>
              <a:t>P: Propuesta de Articulado </a:t>
            </a:r>
            <a:endParaRPr lang="es-ES" sz="1400" b="1" dirty="0">
              <a:solidFill>
                <a:srgbClr val="002060"/>
              </a:solidFill>
            </a:endParaRP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44F8992F-D29C-4134-8C6B-713C1B281C23}"/>
              </a:ext>
            </a:extLst>
          </p:cNvPr>
          <p:cNvSpPr txBox="1"/>
          <p:nvPr/>
        </p:nvSpPr>
        <p:spPr>
          <a:xfrm>
            <a:off x="18203127" y="8317470"/>
            <a:ext cx="148373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/>
              <a:t>A: Actividades</a:t>
            </a:r>
          </a:p>
          <a:p>
            <a:r>
              <a:rPr lang="es-ES" sz="1200" b="1" dirty="0"/>
              <a:t>P: Productos</a:t>
            </a:r>
          </a:p>
          <a:p>
            <a:r>
              <a:rPr lang="es-ES" sz="1200" b="1" dirty="0"/>
              <a:t>R: Responsables</a:t>
            </a:r>
          </a:p>
          <a:p>
            <a:pPr algn="ctr"/>
            <a:endParaRPr lang="es-ES" sz="900" b="1" dirty="0"/>
          </a:p>
        </p:txBody>
      </p:sp>
      <p:cxnSp>
        <p:nvCxnSpPr>
          <p:cNvPr id="77" name="Conector: angular 76">
            <a:extLst>
              <a:ext uri="{FF2B5EF4-FFF2-40B4-BE49-F238E27FC236}">
                <a16:creationId xmlns:a16="http://schemas.microsoft.com/office/drawing/2014/main" id="{871D71DA-226C-44CF-8845-25A14AB434E6}"/>
              </a:ext>
            </a:extLst>
          </p:cNvPr>
          <p:cNvCxnSpPr>
            <a:cxnSpLocks/>
            <a:stCxn id="72" idx="2"/>
            <a:endCxn id="64" idx="1"/>
          </p:cNvCxnSpPr>
          <p:nvPr/>
        </p:nvCxnSpPr>
        <p:spPr>
          <a:xfrm rot="5400000" flipH="1" flipV="1">
            <a:off x="7500881" y="1746057"/>
            <a:ext cx="3943856" cy="1452781"/>
          </a:xfrm>
          <a:prstGeom prst="bentConnector4">
            <a:avLst>
              <a:gd name="adj1" fmla="val -5796"/>
              <a:gd name="adj2" fmla="val 82002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uadroTexto 85">
            <a:extLst>
              <a:ext uri="{FF2B5EF4-FFF2-40B4-BE49-F238E27FC236}">
                <a16:creationId xmlns:a16="http://schemas.microsoft.com/office/drawing/2014/main" id="{F616148B-2949-47FD-9B4B-F931589D393F}"/>
              </a:ext>
            </a:extLst>
          </p:cNvPr>
          <p:cNvSpPr txBox="1"/>
          <p:nvPr/>
        </p:nvSpPr>
        <p:spPr>
          <a:xfrm>
            <a:off x="10443370" y="2792335"/>
            <a:ext cx="1549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C00000"/>
                </a:solidFill>
              </a:rPr>
              <a:t>R:  UApA y Submesa</a:t>
            </a:r>
          </a:p>
        </p:txBody>
      </p:sp>
      <p:sp>
        <p:nvSpPr>
          <p:cNvPr id="89" name="Rectángulo: esquinas redondeadas 88">
            <a:extLst>
              <a:ext uri="{FF2B5EF4-FFF2-40B4-BE49-F238E27FC236}">
                <a16:creationId xmlns:a16="http://schemas.microsoft.com/office/drawing/2014/main" id="{26022BA0-5DF4-4AE2-81A2-DA7293C26DB0}"/>
              </a:ext>
            </a:extLst>
          </p:cNvPr>
          <p:cNvSpPr/>
          <p:nvPr/>
        </p:nvSpPr>
        <p:spPr>
          <a:xfrm>
            <a:off x="10321883" y="4751493"/>
            <a:ext cx="1805667" cy="132167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Rectángulo: esquinas redondeadas 89">
            <a:extLst>
              <a:ext uri="{FF2B5EF4-FFF2-40B4-BE49-F238E27FC236}">
                <a16:creationId xmlns:a16="http://schemas.microsoft.com/office/drawing/2014/main" id="{02AC8A13-F369-4720-AE6F-2A0013AECE03}"/>
              </a:ext>
            </a:extLst>
          </p:cNvPr>
          <p:cNvSpPr/>
          <p:nvPr/>
        </p:nvSpPr>
        <p:spPr>
          <a:xfrm>
            <a:off x="10255604" y="3575520"/>
            <a:ext cx="1849092" cy="55559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ETAPA 5</a:t>
            </a:r>
          </a:p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APROBACIÓN</a:t>
            </a:r>
          </a:p>
        </p:txBody>
      </p:sp>
      <p:sp>
        <p:nvSpPr>
          <p:cNvPr id="91" name="Rectángulo: esquinas redondeadas 90">
            <a:extLst>
              <a:ext uri="{FF2B5EF4-FFF2-40B4-BE49-F238E27FC236}">
                <a16:creationId xmlns:a16="http://schemas.microsoft.com/office/drawing/2014/main" id="{88DE70C1-858C-4ED9-9963-6EBACB7AAF79}"/>
              </a:ext>
            </a:extLst>
          </p:cNvPr>
          <p:cNvSpPr/>
          <p:nvPr/>
        </p:nvSpPr>
        <p:spPr>
          <a:xfrm>
            <a:off x="10392497" y="4190790"/>
            <a:ext cx="1575305" cy="47705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 de Trabajo CONTCEPI</a:t>
            </a:r>
          </a:p>
        </p:txBody>
      </p:sp>
      <p:cxnSp>
        <p:nvCxnSpPr>
          <p:cNvPr id="92" name="Conector: angular 91">
            <a:extLst>
              <a:ext uri="{FF2B5EF4-FFF2-40B4-BE49-F238E27FC236}">
                <a16:creationId xmlns:a16="http://schemas.microsoft.com/office/drawing/2014/main" id="{0FF06150-4F9C-46D1-8934-7EEE89095FED}"/>
              </a:ext>
            </a:extLst>
          </p:cNvPr>
          <p:cNvCxnSpPr>
            <a:cxnSpLocks/>
            <a:stCxn id="62" idx="2"/>
            <a:endCxn id="90" idx="0"/>
          </p:cNvCxnSpPr>
          <p:nvPr/>
        </p:nvCxnSpPr>
        <p:spPr>
          <a:xfrm rot="5400000">
            <a:off x="10984604" y="3379060"/>
            <a:ext cx="392007" cy="913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uadroTexto 96">
            <a:extLst>
              <a:ext uri="{FF2B5EF4-FFF2-40B4-BE49-F238E27FC236}">
                <a16:creationId xmlns:a16="http://schemas.microsoft.com/office/drawing/2014/main" id="{82ACE4B0-DA52-487B-B6EF-0524062C4694}"/>
              </a:ext>
            </a:extLst>
          </p:cNvPr>
          <p:cNvSpPr txBox="1"/>
          <p:nvPr/>
        </p:nvSpPr>
        <p:spPr>
          <a:xfrm>
            <a:off x="10334633" y="4744673"/>
            <a:ext cx="17700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A: Presentación de articulado preaprobado para su aprobación ante la CONTCEPI.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6927FAF2-81C2-464F-8464-70D119163183}"/>
              </a:ext>
            </a:extLst>
          </p:cNvPr>
          <p:cNvSpPr txBox="1"/>
          <p:nvPr/>
        </p:nvSpPr>
        <p:spPr>
          <a:xfrm>
            <a:off x="10240347" y="5489733"/>
            <a:ext cx="19443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002060"/>
                </a:solidFill>
              </a:rPr>
              <a:t>P: Articulado acordado</a:t>
            </a:r>
          </a:p>
          <a:p>
            <a:endParaRPr lang="es-E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47352864-4312-40CB-A7D1-E35278113797}"/>
              </a:ext>
            </a:extLst>
          </p:cNvPr>
          <p:cNvSpPr txBox="1"/>
          <p:nvPr/>
        </p:nvSpPr>
        <p:spPr>
          <a:xfrm>
            <a:off x="10468304" y="5728260"/>
            <a:ext cx="1549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C00000"/>
                </a:solidFill>
              </a:rPr>
              <a:t>R:  UApA y Submesa</a:t>
            </a:r>
          </a:p>
        </p:txBody>
      </p:sp>
      <p:sp>
        <p:nvSpPr>
          <p:cNvPr id="101" name="Rectángulo: esquinas redondeadas 100">
            <a:extLst>
              <a:ext uri="{FF2B5EF4-FFF2-40B4-BE49-F238E27FC236}">
                <a16:creationId xmlns:a16="http://schemas.microsoft.com/office/drawing/2014/main" id="{A33B91FE-4534-47DB-993F-732D6B69E0F7}"/>
              </a:ext>
            </a:extLst>
          </p:cNvPr>
          <p:cNvSpPr/>
          <p:nvPr/>
        </p:nvSpPr>
        <p:spPr>
          <a:xfrm>
            <a:off x="10370651" y="6180205"/>
            <a:ext cx="1698025" cy="5707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EXPEDICIÓN ACTO ADMINISTRATIVO </a:t>
            </a: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7768F586-2258-4C37-B67E-C5843547A189}"/>
              </a:ext>
            </a:extLst>
          </p:cNvPr>
          <p:cNvSpPr txBox="1"/>
          <p:nvPr/>
        </p:nvSpPr>
        <p:spPr>
          <a:xfrm>
            <a:off x="903780" y="4918401"/>
            <a:ext cx="673624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FECHAS</a:t>
            </a:r>
          </a:p>
          <a:p>
            <a:endParaRPr lang="es-ES" sz="1400" b="1" dirty="0"/>
          </a:p>
          <a:p>
            <a:r>
              <a:rPr lang="es-ES" sz="1400" b="1" dirty="0">
                <a:solidFill>
                  <a:schemeClr val="accent1">
                    <a:lumMod val="75000"/>
                  </a:schemeClr>
                </a:solidFill>
              </a:rPr>
              <a:t>PREALISTAMIENTO INSTITUCIONAL</a:t>
            </a:r>
            <a:r>
              <a:rPr lang="es-ES" sz="1400" b="1" dirty="0"/>
              <a:t>: 23 de abril de 2026</a:t>
            </a:r>
          </a:p>
          <a:p>
            <a:r>
              <a:rPr lang="es-ES" sz="1400" b="1" dirty="0">
                <a:solidFill>
                  <a:schemeClr val="accent1">
                    <a:lumMod val="75000"/>
                  </a:schemeClr>
                </a:solidFill>
              </a:rPr>
              <a:t>ETAPA 1: PREPARACIÓN: </a:t>
            </a:r>
            <a:r>
              <a:rPr lang="es-ES" sz="1400" b="1" dirty="0"/>
              <a:t>4 y 5 de mayo de 2026</a:t>
            </a:r>
          </a:p>
          <a:p>
            <a:r>
              <a:rPr lang="es-ES" sz="1400" b="1" dirty="0">
                <a:solidFill>
                  <a:schemeClr val="accent1">
                    <a:lumMod val="75000"/>
                  </a:schemeClr>
                </a:solidFill>
              </a:rPr>
              <a:t>ETAPA 2: TRABAJO EN TERRITORIO: </a:t>
            </a:r>
            <a:r>
              <a:rPr lang="es-ES" sz="1400" b="1" dirty="0"/>
              <a:t>21 de mayo a 10 de junio de 2026</a:t>
            </a:r>
          </a:p>
          <a:p>
            <a:r>
              <a:rPr lang="es-ES" sz="1400" b="1" dirty="0">
                <a:solidFill>
                  <a:schemeClr val="accent1">
                    <a:lumMod val="75000"/>
                  </a:schemeClr>
                </a:solidFill>
              </a:rPr>
              <a:t>ETAPA 3: ANÁLISIS: </a:t>
            </a:r>
            <a:r>
              <a:rPr lang="es-ES" sz="1400" b="1" dirty="0"/>
              <a:t>10 al 14 de junio de 2026</a:t>
            </a:r>
          </a:p>
          <a:p>
            <a:r>
              <a:rPr lang="es-ES" sz="1400" b="1" dirty="0">
                <a:solidFill>
                  <a:schemeClr val="accent1">
                    <a:lumMod val="75000"/>
                  </a:schemeClr>
                </a:solidFill>
              </a:rPr>
              <a:t>ETAPA 4: PREAPROBACIÓN: </a:t>
            </a:r>
            <a:r>
              <a:rPr lang="es-ES" sz="1400" b="1" dirty="0"/>
              <a:t>15 al 18 de junio</a:t>
            </a:r>
          </a:p>
          <a:p>
            <a:r>
              <a:rPr lang="es-ES" sz="1400" b="1" dirty="0">
                <a:solidFill>
                  <a:schemeClr val="accent1">
                    <a:lumMod val="75000"/>
                  </a:schemeClr>
                </a:solidFill>
              </a:rPr>
              <a:t>ETAPA 5: APROBACION:  </a:t>
            </a:r>
            <a:r>
              <a:rPr lang="es-ES" sz="1400" b="1" dirty="0"/>
              <a:t>23 a 28 de junio CONTCEPI</a:t>
            </a:r>
          </a:p>
          <a:p>
            <a:endParaRPr lang="es-ES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es-ES" sz="900" b="1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5EE72C75-1C3A-6834-52FB-62A2310C586E}"/>
              </a:ext>
            </a:extLst>
          </p:cNvPr>
          <p:cNvSpPr/>
          <p:nvPr/>
        </p:nvSpPr>
        <p:spPr>
          <a:xfrm>
            <a:off x="7861024" y="881615"/>
            <a:ext cx="1698025" cy="5707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PREALISTAMIENTO NORMATIVO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E624A83-439F-24A8-0440-3605B647D498}"/>
              </a:ext>
            </a:extLst>
          </p:cNvPr>
          <p:cNvSpPr txBox="1"/>
          <p:nvPr/>
        </p:nvSpPr>
        <p:spPr>
          <a:xfrm>
            <a:off x="7839911" y="2180458"/>
            <a:ext cx="187878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/>
              <a:t>A: Construcción propuesta base; articulado para la adecuación de la Resolución 18858 de 2018 en el marco del Decreto 0481 de 2025</a:t>
            </a:r>
            <a:endParaRPr lang="es-ES" sz="12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077C445-4148-426A-5C42-E98530D2BE8F}"/>
              </a:ext>
            </a:extLst>
          </p:cNvPr>
          <p:cNvSpPr txBox="1"/>
          <p:nvPr/>
        </p:nvSpPr>
        <p:spPr>
          <a:xfrm>
            <a:off x="8003909" y="3753142"/>
            <a:ext cx="1550127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>
                <a:solidFill>
                  <a:srgbClr val="C00000"/>
                </a:solidFill>
              </a:rPr>
              <a:t>R: UApA -MEN</a:t>
            </a:r>
          </a:p>
          <a:p>
            <a:pPr algn="ctr"/>
            <a:endParaRPr lang="es-ES" sz="1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108" grpId="0" animBg="1"/>
      <p:bldP spid="125" grpId="0" animBg="1"/>
      <p:bldP spid="9" grpId="0" animBg="1"/>
      <p:bldP spid="107" grpId="0" animBg="1"/>
      <p:bldP spid="109" grpId="0" animBg="1"/>
      <p:bldP spid="112" grpId="0" animBg="1"/>
      <p:bldP spid="130" grpId="0" animBg="1"/>
      <p:bldP spid="135" grpId="0" animBg="1"/>
      <p:bldP spid="136" grpId="0" animBg="1"/>
      <p:bldP spid="62" grpId="0" animBg="1"/>
      <p:bldP spid="64" grpId="0" animBg="1"/>
      <p:bldP spid="65" grpId="0" animBg="1"/>
      <p:bldP spid="71" grpId="0" animBg="1"/>
      <p:bldP spid="72" grpId="0" animBg="1"/>
      <p:bldP spid="89" grpId="0" animBg="1"/>
      <p:bldP spid="90" grpId="0" animBg="1"/>
      <p:bldP spid="91" grpId="0" animBg="1"/>
      <p:bldP spid="101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7584930-3036-18BB-9D98-6DC47C081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313782"/>
              </p:ext>
            </p:extLst>
          </p:nvPr>
        </p:nvGraphicFramePr>
        <p:xfrm>
          <a:off x="837698" y="907436"/>
          <a:ext cx="10516607" cy="5730151"/>
        </p:xfrm>
        <a:graphic>
          <a:graphicData uri="http://schemas.openxmlformats.org/drawingml/2006/table">
            <a:tbl>
              <a:tblPr/>
              <a:tblGrid>
                <a:gridCol w="2195459">
                  <a:extLst>
                    <a:ext uri="{9D8B030D-6E8A-4147-A177-3AD203B41FA5}">
                      <a16:colId xmlns:a16="http://schemas.microsoft.com/office/drawing/2014/main" val="2021757241"/>
                    </a:ext>
                  </a:extLst>
                </a:gridCol>
                <a:gridCol w="2015503">
                  <a:extLst>
                    <a:ext uri="{9D8B030D-6E8A-4147-A177-3AD203B41FA5}">
                      <a16:colId xmlns:a16="http://schemas.microsoft.com/office/drawing/2014/main" val="2061622657"/>
                    </a:ext>
                  </a:extLst>
                </a:gridCol>
                <a:gridCol w="1331672">
                  <a:extLst>
                    <a:ext uri="{9D8B030D-6E8A-4147-A177-3AD203B41FA5}">
                      <a16:colId xmlns:a16="http://schemas.microsoft.com/office/drawing/2014/main" val="349831993"/>
                    </a:ext>
                  </a:extLst>
                </a:gridCol>
                <a:gridCol w="3138426">
                  <a:extLst>
                    <a:ext uri="{9D8B030D-6E8A-4147-A177-3AD203B41FA5}">
                      <a16:colId xmlns:a16="http://schemas.microsoft.com/office/drawing/2014/main" val="3875756313"/>
                    </a:ext>
                  </a:extLst>
                </a:gridCol>
                <a:gridCol w="1835547">
                  <a:extLst>
                    <a:ext uri="{9D8B030D-6E8A-4147-A177-3AD203B41FA5}">
                      <a16:colId xmlns:a16="http://schemas.microsoft.com/office/drawing/2014/main" val="25085280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DEPARTAMENTO</a:t>
                      </a:r>
                      <a:endParaRPr lang="es-CO" sz="2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ORGANIZACIONES</a:t>
                      </a:r>
                      <a:endParaRPr lang="es-CO" sz="2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FECHA</a:t>
                      </a:r>
                      <a:endParaRPr lang="es-CO" sz="2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LUGAR</a:t>
                      </a:r>
                      <a:endParaRPr lang="es-CO" sz="2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LUGAR</a:t>
                      </a:r>
                      <a:endParaRPr lang="es-CO" sz="2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304867"/>
                  </a:ext>
                </a:extLst>
              </a:tr>
              <a:tr h="5359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TOLIMA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AISO, CRIT, CRIHU Y OTROS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21/05/2026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Casa Ancestral ARIT- Manzana J Casa 5 Barrió Techitos, Salida vía Chaparral. 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ORTEGA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004262"/>
                  </a:ext>
                </a:extLst>
              </a:tr>
              <a:tr h="5359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CUNDICAMARCA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CABILDOS EN CONTEXTOS URBANOS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23/05/2026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Carrera 29 # 39-92, Barrio la soledad localidad de Teusaquillo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BOGOTÁ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676139"/>
                  </a:ext>
                </a:extLst>
              </a:tr>
              <a:tr h="7734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META(ORINOQUIA)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ONIC, GOBIERNO MAYOR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23/05/2026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Carrera 12 con Calle 12, Barrio Manacacías -Asociación Indígena UNUMA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GAITAN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584642"/>
                  </a:ext>
                </a:extLst>
              </a:tr>
              <a:tr h="5359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MESA REGIONAL AMAZÓNICA-MRA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OPIAC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25/05/2026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definir Hotel por el operador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BOGOTÁ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449468"/>
                  </a:ext>
                </a:extLst>
              </a:tr>
              <a:tr h="9246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NARIÑO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AICO, UNIPA, CAMAWARI</a:t>
                      </a:r>
                      <a:b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27/05/2026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Sede de Unipueblos del Municipio de Ipiales.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IPIALES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4745103"/>
                  </a:ext>
                </a:extLst>
              </a:tr>
              <a:tr h="5359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CAUCA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CRIC, AISO, ORIWAC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27/05/2026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Casa pedagogía del PBI - CRIC Callé 1N # 3-45 B/ El Liceo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POPAYÁN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545214"/>
                  </a:ext>
                </a:extLst>
              </a:tr>
              <a:tr h="298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CESAR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ONIC, CIT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1/06/2026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definir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VALLEDUPAR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790457"/>
                  </a:ext>
                </a:extLst>
              </a:tr>
              <a:tr h="5359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CHOCO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ONIC, GOBIERNO MAYOR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9/06/2026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definir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QUIBDO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9681510"/>
                  </a:ext>
                </a:extLst>
              </a:tr>
              <a:tr h="298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CORDOBA/SUCRE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ONIC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9/06/2026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definir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MONTERIA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909311"/>
                  </a:ext>
                </a:extLst>
              </a:tr>
              <a:tr h="2983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ANTIOQUIA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ONIC-OIA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10/06/2026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definir</a:t>
                      </a:r>
                      <a:endParaRPr lang="es-CO" sz="2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MEDELLIN</a:t>
                      </a:r>
                      <a:endParaRPr lang="es-CO" sz="2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98" marR="8998" marT="89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037131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70375560-2B4B-4B66-8520-05D2E026CA04}"/>
              </a:ext>
            </a:extLst>
          </p:cNvPr>
          <p:cNvSpPr txBox="1"/>
          <p:nvPr/>
        </p:nvSpPr>
        <p:spPr>
          <a:xfrm>
            <a:off x="1570008" y="288485"/>
            <a:ext cx="944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/>
              <a:t>ENCUENTROS TERRITORIALES</a:t>
            </a:r>
          </a:p>
        </p:txBody>
      </p:sp>
    </p:spTree>
    <p:extLst>
      <p:ext uri="{BB962C8B-B14F-4D97-AF65-F5344CB8AC3E}">
        <p14:creationId xmlns:p14="http://schemas.microsoft.com/office/powerpoint/2010/main" val="25202462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784fa80-0515-459a-97e3-40113f9e5abc}" enabled="0" method="" siteId="{7784fa80-0515-459a-97e3-40113f9e5a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496</Words>
  <Application>Microsoft Office PowerPoint</Application>
  <PresentationFormat>Panorámica</PresentationFormat>
  <Paragraphs>109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D. Ayala Betancourt</dc:creator>
  <cp:lastModifiedBy>Carlos Andres Acevedo Montoya</cp:lastModifiedBy>
  <cp:revision>17</cp:revision>
  <dcterms:created xsi:type="dcterms:W3CDTF">2023-08-26T01:07:40Z</dcterms:created>
  <dcterms:modified xsi:type="dcterms:W3CDTF">2026-06-15T22:57:26Z</dcterms:modified>
</cp:coreProperties>
</file>